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41148000" cy="37490400"/>
  <p:notesSz cx="6858000" cy="9144000"/>
  <p:defaultTextStyle>
    <a:defPPr>
      <a:defRPr lang="en-US"/>
    </a:defPPr>
    <a:lvl1pPr marL="0" algn="l" defTabSz="2246772" rtl="0" eaLnBrk="1" latinLnBrk="0" hangingPunct="1">
      <a:defRPr sz="8800" kern="1200">
        <a:solidFill>
          <a:schemeClr val="tx1"/>
        </a:solidFill>
        <a:latin typeface="+mn-lt"/>
        <a:ea typeface="+mn-ea"/>
        <a:cs typeface="+mn-cs"/>
      </a:defRPr>
    </a:lvl1pPr>
    <a:lvl2pPr marL="2246772" algn="l" defTabSz="2246772" rtl="0" eaLnBrk="1" latinLnBrk="0" hangingPunct="1">
      <a:defRPr sz="8800" kern="1200">
        <a:solidFill>
          <a:schemeClr val="tx1"/>
        </a:solidFill>
        <a:latin typeface="+mn-lt"/>
        <a:ea typeface="+mn-ea"/>
        <a:cs typeface="+mn-cs"/>
      </a:defRPr>
    </a:lvl2pPr>
    <a:lvl3pPr marL="4493544" algn="l" defTabSz="2246772" rtl="0" eaLnBrk="1" latinLnBrk="0" hangingPunct="1">
      <a:defRPr sz="8800" kern="1200">
        <a:solidFill>
          <a:schemeClr val="tx1"/>
        </a:solidFill>
        <a:latin typeface="+mn-lt"/>
        <a:ea typeface="+mn-ea"/>
        <a:cs typeface="+mn-cs"/>
      </a:defRPr>
    </a:lvl3pPr>
    <a:lvl4pPr marL="6740317" algn="l" defTabSz="2246772" rtl="0" eaLnBrk="1" latinLnBrk="0" hangingPunct="1">
      <a:defRPr sz="8800" kern="1200">
        <a:solidFill>
          <a:schemeClr val="tx1"/>
        </a:solidFill>
        <a:latin typeface="+mn-lt"/>
        <a:ea typeface="+mn-ea"/>
        <a:cs typeface="+mn-cs"/>
      </a:defRPr>
    </a:lvl4pPr>
    <a:lvl5pPr marL="8987089" algn="l" defTabSz="2246772" rtl="0" eaLnBrk="1" latinLnBrk="0" hangingPunct="1">
      <a:defRPr sz="8800" kern="1200">
        <a:solidFill>
          <a:schemeClr val="tx1"/>
        </a:solidFill>
        <a:latin typeface="+mn-lt"/>
        <a:ea typeface="+mn-ea"/>
        <a:cs typeface="+mn-cs"/>
      </a:defRPr>
    </a:lvl5pPr>
    <a:lvl6pPr marL="11233861" algn="l" defTabSz="2246772" rtl="0" eaLnBrk="1" latinLnBrk="0" hangingPunct="1">
      <a:defRPr sz="8800" kern="1200">
        <a:solidFill>
          <a:schemeClr val="tx1"/>
        </a:solidFill>
        <a:latin typeface="+mn-lt"/>
        <a:ea typeface="+mn-ea"/>
        <a:cs typeface="+mn-cs"/>
      </a:defRPr>
    </a:lvl6pPr>
    <a:lvl7pPr marL="13480633" algn="l" defTabSz="2246772" rtl="0" eaLnBrk="1" latinLnBrk="0" hangingPunct="1">
      <a:defRPr sz="8800" kern="1200">
        <a:solidFill>
          <a:schemeClr val="tx1"/>
        </a:solidFill>
        <a:latin typeface="+mn-lt"/>
        <a:ea typeface="+mn-ea"/>
        <a:cs typeface="+mn-cs"/>
      </a:defRPr>
    </a:lvl7pPr>
    <a:lvl8pPr marL="15727406" algn="l" defTabSz="2246772" rtl="0" eaLnBrk="1" latinLnBrk="0" hangingPunct="1">
      <a:defRPr sz="8800" kern="1200">
        <a:solidFill>
          <a:schemeClr val="tx1"/>
        </a:solidFill>
        <a:latin typeface="+mn-lt"/>
        <a:ea typeface="+mn-ea"/>
        <a:cs typeface="+mn-cs"/>
      </a:defRPr>
    </a:lvl8pPr>
    <a:lvl9pPr marL="17974178" algn="l" defTabSz="2246772" rtl="0" eaLnBrk="1" latinLnBrk="0" hangingPunct="1">
      <a:defRPr sz="8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8FF6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818" autoAdjust="0"/>
    <p:restoredTop sz="94660"/>
  </p:normalViewPr>
  <p:slideViewPr>
    <p:cSldViewPr snapToGrid="0" snapToObjects="1">
      <p:cViewPr>
        <p:scale>
          <a:sx n="30" d="100"/>
          <a:sy n="30" d="100"/>
        </p:scale>
        <p:origin x="2280" y="2598"/>
      </p:cViewPr>
      <p:guideLst>
        <p:guide orient="horz" pos="11808"/>
        <p:guide pos="129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Users\alex\Desktop\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Users\alex\Desktop\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v>LDA+FP</c:v>
          </c:tx>
          <c:cat>
            <c:numRef>
              <c:f>Sheet3!$C$1:$C$5</c:f>
              <c:numCache>
                <c:formatCode>General</c:formatCode>
                <c:ptCount val="5"/>
                <c:pt idx="0">
                  <c:v>10</c:v>
                </c:pt>
                <c:pt idx="1">
                  <c:v>20</c:v>
                </c:pt>
                <c:pt idx="2">
                  <c:v>40</c:v>
                </c:pt>
                <c:pt idx="3">
                  <c:v>80</c:v>
                </c:pt>
                <c:pt idx="4">
                  <c:v>100</c:v>
                </c:pt>
              </c:numCache>
            </c:numRef>
          </c:cat>
          <c:val>
            <c:numRef>
              <c:f>Sheet3!$D$1:$D$5</c:f>
              <c:numCache>
                <c:formatCode>General</c:formatCode>
                <c:ptCount val="5"/>
                <c:pt idx="0">
                  <c:v>0.95294499999999993</c:v>
                </c:pt>
                <c:pt idx="1">
                  <c:v>0.988425</c:v>
                </c:pt>
                <c:pt idx="2">
                  <c:v>0.99448999999999876</c:v>
                </c:pt>
                <c:pt idx="3">
                  <c:v>0.99712499999999959</c:v>
                </c:pt>
                <c:pt idx="4">
                  <c:v>0.99853999999999843</c:v>
                </c:pt>
              </c:numCache>
            </c:numRef>
          </c:val>
        </c:ser>
        <c:ser>
          <c:idx val="1"/>
          <c:order val="1"/>
          <c:tx>
            <c:v>OSLDA</c:v>
          </c:tx>
          <c:cat>
            <c:numRef>
              <c:f>Sheet3!$C$1:$C$5</c:f>
              <c:numCache>
                <c:formatCode>General</c:formatCode>
                <c:ptCount val="5"/>
                <c:pt idx="0">
                  <c:v>10</c:v>
                </c:pt>
                <c:pt idx="1">
                  <c:v>20</c:v>
                </c:pt>
                <c:pt idx="2">
                  <c:v>40</c:v>
                </c:pt>
                <c:pt idx="3">
                  <c:v>80</c:v>
                </c:pt>
                <c:pt idx="4">
                  <c:v>100</c:v>
                </c:pt>
              </c:numCache>
            </c:numRef>
          </c:cat>
          <c:val>
            <c:numRef>
              <c:f>Sheet3!$E$1:$E$5</c:f>
              <c:numCache>
                <c:formatCode>General</c:formatCode>
                <c:ptCount val="5"/>
                <c:pt idx="0">
                  <c:v>0.62281427743075102</c:v>
                </c:pt>
                <c:pt idx="1">
                  <c:v>0.69701981652540301</c:v>
                </c:pt>
                <c:pt idx="2">
                  <c:v>0.76186407652725063</c:v>
                </c:pt>
                <c:pt idx="3">
                  <c:v>0.82408012356395</c:v>
                </c:pt>
                <c:pt idx="4">
                  <c:v>0.8865403744592496</c:v>
                </c:pt>
              </c:numCache>
            </c:numRef>
          </c:val>
        </c:ser>
        <c:axId val="76694656"/>
        <c:axId val="76696192"/>
      </c:barChart>
      <c:catAx>
        <c:axId val="76694656"/>
        <c:scaling>
          <c:orientation val="minMax"/>
        </c:scaling>
        <c:axPos val="b"/>
        <c:numFmt formatCode="General" sourceLinked="1"/>
        <c:tickLblPos val="nextTo"/>
        <c:crossAx val="76696192"/>
        <c:crosses val="autoZero"/>
        <c:auto val="1"/>
        <c:lblAlgn val="ctr"/>
        <c:lblOffset val="100"/>
      </c:catAx>
      <c:valAx>
        <c:axId val="76696192"/>
        <c:scaling>
          <c:orientation val="minMax"/>
          <c:max val="1"/>
        </c:scaling>
        <c:axPos val="l"/>
        <c:majorGridlines/>
        <c:numFmt formatCode="General" sourceLinked="1"/>
        <c:tickLblPos val="nextTo"/>
        <c:crossAx val="76694656"/>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v>LDA+FP</c:v>
          </c:tx>
          <c:marker>
            <c:symbol val="none"/>
          </c:marker>
          <c:cat>
            <c:numRef>
              <c:f>Sheet2!$A$1:$A$100</c:f>
              <c:numCache>
                <c:formatCode>General</c:formatCode>
                <c:ptCount val="100"/>
                <c:pt idx="0">
                  <c:v>10</c:v>
                </c:pt>
                <c:pt idx="1">
                  <c:v>11</c:v>
                </c:pt>
                <c:pt idx="2">
                  <c:v>12</c:v>
                </c:pt>
                <c:pt idx="3">
                  <c:v>13</c:v>
                </c:pt>
                <c:pt idx="4">
                  <c:v>14</c:v>
                </c:pt>
                <c:pt idx="5">
                  <c:v>15</c:v>
                </c:pt>
                <c:pt idx="6">
                  <c:v>16</c:v>
                </c:pt>
                <c:pt idx="7">
                  <c:v>17</c:v>
                </c:pt>
                <c:pt idx="8">
                  <c:v>18</c:v>
                </c:pt>
                <c:pt idx="9">
                  <c:v>19</c:v>
                </c:pt>
                <c:pt idx="10">
                  <c:v>20</c:v>
                </c:pt>
                <c:pt idx="11">
                  <c:v>21</c:v>
                </c:pt>
                <c:pt idx="12">
                  <c:v>22</c:v>
                </c:pt>
                <c:pt idx="13">
                  <c:v>23</c:v>
                </c:pt>
                <c:pt idx="14">
                  <c:v>24</c:v>
                </c:pt>
                <c:pt idx="15">
                  <c:v>25</c:v>
                </c:pt>
                <c:pt idx="16">
                  <c:v>26</c:v>
                </c:pt>
                <c:pt idx="17">
                  <c:v>27</c:v>
                </c:pt>
                <c:pt idx="18">
                  <c:v>28</c:v>
                </c:pt>
                <c:pt idx="19">
                  <c:v>29</c:v>
                </c:pt>
                <c:pt idx="20">
                  <c:v>30</c:v>
                </c:pt>
                <c:pt idx="21">
                  <c:v>31</c:v>
                </c:pt>
                <c:pt idx="22">
                  <c:v>32</c:v>
                </c:pt>
                <c:pt idx="23">
                  <c:v>33</c:v>
                </c:pt>
                <c:pt idx="24">
                  <c:v>34</c:v>
                </c:pt>
                <c:pt idx="25">
                  <c:v>35</c:v>
                </c:pt>
                <c:pt idx="26">
                  <c:v>36</c:v>
                </c:pt>
                <c:pt idx="27">
                  <c:v>37</c:v>
                </c:pt>
                <c:pt idx="28">
                  <c:v>38</c:v>
                </c:pt>
                <c:pt idx="29">
                  <c:v>39</c:v>
                </c:pt>
                <c:pt idx="30">
                  <c:v>40</c:v>
                </c:pt>
                <c:pt idx="31">
                  <c:v>41</c:v>
                </c:pt>
                <c:pt idx="32">
                  <c:v>42</c:v>
                </c:pt>
                <c:pt idx="33">
                  <c:v>43</c:v>
                </c:pt>
                <c:pt idx="34">
                  <c:v>44</c:v>
                </c:pt>
                <c:pt idx="35">
                  <c:v>45</c:v>
                </c:pt>
                <c:pt idx="36">
                  <c:v>46</c:v>
                </c:pt>
                <c:pt idx="37">
                  <c:v>47</c:v>
                </c:pt>
                <c:pt idx="38">
                  <c:v>48</c:v>
                </c:pt>
                <c:pt idx="39">
                  <c:v>49</c:v>
                </c:pt>
                <c:pt idx="40">
                  <c:v>50</c:v>
                </c:pt>
                <c:pt idx="41">
                  <c:v>51</c:v>
                </c:pt>
                <c:pt idx="42">
                  <c:v>52</c:v>
                </c:pt>
                <c:pt idx="43">
                  <c:v>53</c:v>
                </c:pt>
                <c:pt idx="44">
                  <c:v>54</c:v>
                </c:pt>
                <c:pt idx="45">
                  <c:v>55</c:v>
                </c:pt>
                <c:pt idx="46">
                  <c:v>56</c:v>
                </c:pt>
                <c:pt idx="47">
                  <c:v>57</c:v>
                </c:pt>
                <c:pt idx="48">
                  <c:v>58</c:v>
                </c:pt>
                <c:pt idx="49">
                  <c:v>59</c:v>
                </c:pt>
                <c:pt idx="50">
                  <c:v>60</c:v>
                </c:pt>
                <c:pt idx="51">
                  <c:v>61</c:v>
                </c:pt>
                <c:pt idx="52">
                  <c:v>62</c:v>
                </c:pt>
                <c:pt idx="53">
                  <c:v>63</c:v>
                </c:pt>
                <c:pt idx="54">
                  <c:v>64</c:v>
                </c:pt>
                <c:pt idx="55">
                  <c:v>65</c:v>
                </c:pt>
                <c:pt idx="56">
                  <c:v>66</c:v>
                </c:pt>
                <c:pt idx="57">
                  <c:v>67</c:v>
                </c:pt>
                <c:pt idx="58">
                  <c:v>68</c:v>
                </c:pt>
                <c:pt idx="59">
                  <c:v>69</c:v>
                </c:pt>
                <c:pt idx="60">
                  <c:v>70</c:v>
                </c:pt>
                <c:pt idx="61">
                  <c:v>71</c:v>
                </c:pt>
                <c:pt idx="62">
                  <c:v>72</c:v>
                </c:pt>
                <c:pt idx="63">
                  <c:v>73</c:v>
                </c:pt>
                <c:pt idx="64">
                  <c:v>74</c:v>
                </c:pt>
                <c:pt idx="65">
                  <c:v>75</c:v>
                </c:pt>
                <c:pt idx="66">
                  <c:v>76</c:v>
                </c:pt>
                <c:pt idx="67">
                  <c:v>77</c:v>
                </c:pt>
                <c:pt idx="68">
                  <c:v>78</c:v>
                </c:pt>
                <c:pt idx="69">
                  <c:v>79</c:v>
                </c:pt>
                <c:pt idx="70">
                  <c:v>80</c:v>
                </c:pt>
                <c:pt idx="71">
                  <c:v>81</c:v>
                </c:pt>
                <c:pt idx="72">
                  <c:v>82</c:v>
                </c:pt>
                <c:pt idx="73">
                  <c:v>83</c:v>
                </c:pt>
                <c:pt idx="74">
                  <c:v>84</c:v>
                </c:pt>
                <c:pt idx="75">
                  <c:v>85</c:v>
                </c:pt>
                <c:pt idx="76">
                  <c:v>86</c:v>
                </c:pt>
                <c:pt idx="77">
                  <c:v>87</c:v>
                </c:pt>
                <c:pt idx="78">
                  <c:v>88</c:v>
                </c:pt>
                <c:pt idx="79">
                  <c:v>89</c:v>
                </c:pt>
                <c:pt idx="80">
                  <c:v>90</c:v>
                </c:pt>
                <c:pt idx="81">
                  <c:v>91</c:v>
                </c:pt>
                <c:pt idx="82">
                  <c:v>92</c:v>
                </c:pt>
                <c:pt idx="83">
                  <c:v>93</c:v>
                </c:pt>
                <c:pt idx="84">
                  <c:v>94</c:v>
                </c:pt>
                <c:pt idx="85">
                  <c:v>95</c:v>
                </c:pt>
                <c:pt idx="86">
                  <c:v>96</c:v>
                </c:pt>
                <c:pt idx="87">
                  <c:v>97</c:v>
                </c:pt>
                <c:pt idx="88">
                  <c:v>98</c:v>
                </c:pt>
                <c:pt idx="89">
                  <c:v>99</c:v>
                </c:pt>
                <c:pt idx="90">
                  <c:v>100</c:v>
                </c:pt>
              </c:numCache>
            </c:numRef>
          </c:cat>
          <c:val>
            <c:numRef>
              <c:f>Sheet2!$B$1:$B$100</c:f>
              <c:numCache>
                <c:formatCode>General</c:formatCode>
                <c:ptCount val="100"/>
                <c:pt idx="0">
                  <c:v>0.93120000000000003</c:v>
                </c:pt>
                <c:pt idx="1">
                  <c:v>0.9325</c:v>
                </c:pt>
                <c:pt idx="2">
                  <c:v>0.93420000000000003</c:v>
                </c:pt>
                <c:pt idx="3">
                  <c:v>0.93420000000000003</c:v>
                </c:pt>
                <c:pt idx="4">
                  <c:v>0.93889999999999996</c:v>
                </c:pt>
                <c:pt idx="5">
                  <c:v>0.94220000000000004</c:v>
                </c:pt>
                <c:pt idx="6">
                  <c:v>0.94669999999999999</c:v>
                </c:pt>
                <c:pt idx="7">
                  <c:v>0.94789999999999996</c:v>
                </c:pt>
                <c:pt idx="8">
                  <c:v>0.9496</c:v>
                </c:pt>
                <c:pt idx="9">
                  <c:v>0.95040000000000002</c:v>
                </c:pt>
                <c:pt idx="10">
                  <c:v>0.95230000000000004</c:v>
                </c:pt>
                <c:pt idx="11">
                  <c:v>0.95230000000000004</c:v>
                </c:pt>
                <c:pt idx="12">
                  <c:v>0.95509999999999995</c:v>
                </c:pt>
                <c:pt idx="13">
                  <c:v>0.95550000000000002</c:v>
                </c:pt>
                <c:pt idx="14">
                  <c:v>0.95569999999999999</c:v>
                </c:pt>
                <c:pt idx="15">
                  <c:v>0.95620000000000005</c:v>
                </c:pt>
                <c:pt idx="16">
                  <c:v>0.95720000000000005</c:v>
                </c:pt>
                <c:pt idx="17">
                  <c:v>0.9597</c:v>
                </c:pt>
                <c:pt idx="18">
                  <c:v>0.9597</c:v>
                </c:pt>
                <c:pt idx="19">
                  <c:v>0.96130000000000004</c:v>
                </c:pt>
                <c:pt idx="20">
                  <c:v>0.96309999999999996</c:v>
                </c:pt>
                <c:pt idx="21">
                  <c:v>0.9647</c:v>
                </c:pt>
                <c:pt idx="22">
                  <c:v>0.96550000000000002</c:v>
                </c:pt>
                <c:pt idx="23">
                  <c:v>0.96630000000000005</c:v>
                </c:pt>
                <c:pt idx="24">
                  <c:v>0.96650000000000003</c:v>
                </c:pt>
                <c:pt idx="25">
                  <c:v>0.96650000000000003</c:v>
                </c:pt>
                <c:pt idx="26">
                  <c:v>0.96719999999999995</c:v>
                </c:pt>
                <c:pt idx="27">
                  <c:v>0.96740000000000004</c:v>
                </c:pt>
                <c:pt idx="28">
                  <c:v>0.9677</c:v>
                </c:pt>
                <c:pt idx="29">
                  <c:v>0.96840000000000004</c:v>
                </c:pt>
                <c:pt idx="30">
                  <c:v>0.96879999999999999</c:v>
                </c:pt>
                <c:pt idx="31">
                  <c:v>0.96879999999999999</c:v>
                </c:pt>
                <c:pt idx="32">
                  <c:v>0.96960000000000002</c:v>
                </c:pt>
                <c:pt idx="33">
                  <c:v>0.97060000000000002</c:v>
                </c:pt>
                <c:pt idx="34">
                  <c:v>0.97189999999999999</c:v>
                </c:pt>
                <c:pt idx="35">
                  <c:v>0.97250000000000003</c:v>
                </c:pt>
                <c:pt idx="36">
                  <c:v>0.97289999999999999</c:v>
                </c:pt>
                <c:pt idx="37">
                  <c:v>0.97389999999999999</c:v>
                </c:pt>
                <c:pt idx="38">
                  <c:v>0.97419999999999995</c:v>
                </c:pt>
                <c:pt idx="39">
                  <c:v>0.97450000000000003</c:v>
                </c:pt>
                <c:pt idx="40">
                  <c:v>0.97570000000000001</c:v>
                </c:pt>
                <c:pt idx="41">
                  <c:v>0.97909999999999997</c:v>
                </c:pt>
                <c:pt idx="42">
                  <c:v>0.98060000000000003</c:v>
                </c:pt>
                <c:pt idx="43">
                  <c:v>0.98089999999999999</c:v>
                </c:pt>
                <c:pt idx="44">
                  <c:v>0.98129999999999995</c:v>
                </c:pt>
                <c:pt idx="45">
                  <c:v>0.98140000000000005</c:v>
                </c:pt>
                <c:pt idx="46">
                  <c:v>0.98180000000000001</c:v>
                </c:pt>
                <c:pt idx="47">
                  <c:v>0.98240000000000005</c:v>
                </c:pt>
                <c:pt idx="48">
                  <c:v>0.98240000000000005</c:v>
                </c:pt>
                <c:pt idx="49">
                  <c:v>0.98270000000000002</c:v>
                </c:pt>
                <c:pt idx="50">
                  <c:v>0.98319999999999996</c:v>
                </c:pt>
                <c:pt idx="51">
                  <c:v>0.98419999999999996</c:v>
                </c:pt>
                <c:pt idx="52">
                  <c:v>0.98429999999999995</c:v>
                </c:pt>
                <c:pt idx="53">
                  <c:v>0.98519999999999996</c:v>
                </c:pt>
                <c:pt idx="54">
                  <c:v>0.98519999999999996</c:v>
                </c:pt>
                <c:pt idx="55">
                  <c:v>0.98580000000000001</c:v>
                </c:pt>
                <c:pt idx="56">
                  <c:v>0.98619999999999997</c:v>
                </c:pt>
                <c:pt idx="57">
                  <c:v>0.98619999999999997</c:v>
                </c:pt>
                <c:pt idx="58">
                  <c:v>0.98629999999999995</c:v>
                </c:pt>
                <c:pt idx="59">
                  <c:v>0.98660000000000003</c:v>
                </c:pt>
                <c:pt idx="60">
                  <c:v>0.98709999999999998</c:v>
                </c:pt>
                <c:pt idx="61">
                  <c:v>0.98729999999999996</c:v>
                </c:pt>
                <c:pt idx="62">
                  <c:v>0.98780000000000001</c:v>
                </c:pt>
                <c:pt idx="63">
                  <c:v>0.9879</c:v>
                </c:pt>
                <c:pt idx="64">
                  <c:v>0.98829999999999996</c:v>
                </c:pt>
                <c:pt idx="65">
                  <c:v>0.98839999999999995</c:v>
                </c:pt>
                <c:pt idx="66">
                  <c:v>0.98839999999999995</c:v>
                </c:pt>
                <c:pt idx="67">
                  <c:v>0.98929999999999996</c:v>
                </c:pt>
                <c:pt idx="68">
                  <c:v>0.98950000000000005</c:v>
                </c:pt>
                <c:pt idx="69">
                  <c:v>0.99109999999999998</c:v>
                </c:pt>
                <c:pt idx="70">
                  <c:v>0.99129999999999996</c:v>
                </c:pt>
                <c:pt idx="71">
                  <c:v>0.9919</c:v>
                </c:pt>
                <c:pt idx="72">
                  <c:v>0.99199999999999999</c:v>
                </c:pt>
                <c:pt idx="73">
                  <c:v>0.99199999999999999</c:v>
                </c:pt>
                <c:pt idx="74">
                  <c:v>0.99250000000000005</c:v>
                </c:pt>
                <c:pt idx="75">
                  <c:v>0.99329999999999996</c:v>
                </c:pt>
                <c:pt idx="76">
                  <c:v>0.99329999999999996</c:v>
                </c:pt>
                <c:pt idx="77">
                  <c:v>0.99339999999999995</c:v>
                </c:pt>
                <c:pt idx="78">
                  <c:v>0.99370000000000003</c:v>
                </c:pt>
                <c:pt idx="79">
                  <c:v>0.99419999999999997</c:v>
                </c:pt>
                <c:pt idx="80">
                  <c:v>0.99419999999999997</c:v>
                </c:pt>
                <c:pt idx="81">
                  <c:v>0.99460000000000004</c:v>
                </c:pt>
                <c:pt idx="82">
                  <c:v>0.99460000000000004</c:v>
                </c:pt>
                <c:pt idx="83">
                  <c:v>0.99480000000000002</c:v>
                </c:pt>
                <c:pt idx="84">
                  <c:v>0.99480000000000002</c:v>
                </c:pt>
                <c:pt idx="85">
                  <c:v>0.99519999999999997</c:v>
                </c:pt>
                <c:pt idx="86">
                  <c:v>0.99590000000000001</c:v>
                </c:pt>
                <c:pt idx="87">
                  <c:v>0.99650000000000005</c:v>
                </c:pt>
                <c:pt idx="88">
                  <c:v>0.99760000000000004</c:v>
                </c:pt>
                <c:pt idx="89">
                  <c:v>0.99770000000000003</c:v>
                </c:pt>
                <c:pt idx="90">
                  <c:v>0.99780000000000002</c:v>
                </c:pt>
              </c:numCache>
            </c:numRef>
          </c:val>
        </c:ser>
        <c:ser>
          <c:idx val="1"/>
          <c:order val="1"/>
          <c:tx>
            <c:v>OSLDA</c:v>
          </c:tx>
          <c:marker>
            <c:symbol val="none"/>
          </c:marker>
          <c:cat>
            <c:numRef>
              <c:f>Sheet2!$A$1:$A$100</c:f>
              <c:numCache>
                <c:formatCode>General</c:formatCode>
                <c:ptCount val="100"/>
                <c:pt idx="0">
                  <c:v>10</c:v>
                </c:pt>
                <c:pt idx="1">
                  <c:v>11</c:v>
                </c:pt>
                <c:pt idx="2">
                  <c:v>12</c:v>
                </c:pt>
                <c:pt idx="3">
                  <c:v>13</c:v>
                </c:pt>
                <c:pt idx="4">
                  <c:v>14</c:v>
                </c:pt>
                <c:pt idx="5">
                  <c:v>15</c:v>
                </c:pt>
                <c:pt idx="6">
                  <c:v>16</c:v>
                </c:pt>
                <c:pt idx="7">
                  <c:v>17</c:v>
                </c:pt>
                <c:pt idx="8">
                  <c:v>18</c:v>
                </c:pt>
                <c:pt idx="9">
                  <c:v>19</c:v>
                </c:pt>
                <c:pt idx="10">
                  <c:v>20</c:v>
                </c:pt>
                <c:pt idx="11">
                  <c:v>21</c:v>
                </c:pt>
                <c:pt idx="12">
                  <c:v>22</c:v>
                </c:pt>
                <c:pt idx="13">
                  <c:v>23</c:v>
                </c:pt>
                <c:pt idx="14">
                  <c:v>24</c:v>
                </c:pt>
                <c:pt idx="15">
                  <c:v>25</c:v>
                </c:pt>
                <c:pt idx="16">
                  <c:v>26</c:v>
                </c:pt>
                <c:pt idx="17">
                  <c:v>27</c:v>
                </c:pt>
                <c:pt idx="18">
                  <c:v>28</c:v>
                </c:pt>
                <c:pt idx="19">
                  <c:v>29</c:v>
                </c:pt>
                <c:pt idx="20">
                  <c:v>30</c:v>
                </c:pt>
                <c:pt idx="21">
                  <c:v>31</c:v>
                </c:pt>
                <c:pt idx="22">
                  <c:v>32</c:v>
                </c:pt>
                <c:pt idx="23">
                  <c:v>33</c:v>
                </c:pt>
                <c:pt idx="24">
                  <c:v>34</c:v>
                </c:pt>
                <c:pt idx="25">
                  <c:v>35</c:v>
                </c:pt>
                <c:pt idx="26">
                  <c:v>36</c:v>
                </c:pt>
                <c:pt idx="27">
                  <c:v>37</c:v>
                </c:pt>
                <c:pt idx="28">
                  <c:v>38</c:v>
                </c:pt>
                <c:pt idx="29">
                  <c:v>39</c:v>
                </c:pt>
                <c:pt idx="30">
                  <c:v>40</c:v>
                </c:pt>
                <c:pt idx="31">
                  <c:v>41</c:v>
                </c:pt>
                <c:pt idx="32">
                  <c:v>42</c:v>
                </c:pt>
                <c:pt idx="33">
                  <c:v>43</c:v>
                </c:pt>
                <c:pt idx="34">
                  <c:v>44</c:v>
                </c:pt>
                <c:pt idx="35">
                  <c:v>45</c:v>
                </c:pt>
                <c:pt idx="36">
                  <c:v>46</c:v>
                </c:pt>
                <c:pt idx="37">
                  <c:v>47</c:v>
                </c:pt>
                <c:pt idx="38">
                  <c:v>48</c:v>
                </c:pt>
                <c:pt idx="39">
                  <c:v>49</c:v>
                </c:pt>
                <c:pt idx="40">
                  <c:v>50</c:v>
                </c:pt>
                <c:pt idx="41">
                  <c:v>51</c:v>
                </c:pt>
                <c:pt idx="42">
                  <c:v>52</c:v>
                </c:pt>
                <c:pt idx="43">
                  <c:v>53</c:v>
                </c:pt>
                <c:pt idx="44">
                  <c:v>54</c:v>
                </c:pt>
                <c:pt idx="45">
                  <c:v>55</c:v>
                </c:pt>
                <c:pt idx="46">
                  <c:v>56</c:v>
                </c:pt>
                <c:pt idx="47">
                  <c:v>57</c:v>
                </c:pt>
                <c:pt idx="48">
                  <c:v>58</c:v>
                </c:pt>
                <c:pt idx="49">
                  <c:v>59</c:v>
                </c:pt>
                <c:pt idx="50">
                  <c:v>60</c:v>
                </c:pt>
                <c:pt idx="51">
                  <c:v>61</c:v>
                </c:pt>
                <c:pt idx="52">
                  <c:v>62</c:v>
                </c:pt>
                <c:pt idx="53">
                  <c:v>63</c:v>
                </c:pt>
                <c:pt idx="54">
                  <c:v>64</c:v>
                </c:pt>
                <c:pt idx="55">
                  <c:v>65</c:v>
                </c:pt>
                <c:pt idx="56">
                  <c:v>66</c:v>
                </c:pt>
                <c:pt idx="57">
                  <c:v>67</c:v>
                </c:pt>
                <c:pt idx="58">
                  <c:v>68</c:v>
                </c:pt>
                <c:pt idx="59">
                  <c:v>69</c:v>
                </c:pt>
                <c:pt idx="60">
                  <c:v>70</c:v>
                </c:pt>
                <c:pt idx="61">
                  <c:v>71</c:v>
                </c:pt>
                <c:pt idx="62">
                  <c:v>72</c:v>
                </c:pt>
                <c:pt idx="63">
                  <c:v>73</c:v>
                </c:pt>
                <c:pt idx="64">
                  <c:v>74</c:v>
                </c:pt>
                <c:pt idx="65">
                  <c:v>75</c:v>
                </c:pt>
                <c:pt idx="66">
                  <c:v>76</c:v>
                </c:pt>
                <c:pt idx="67">
                  <c:v>77</c:v>
                </c:pt>
                <c:pt idx="68">
                  <c:v>78</c:v>
                </c:pt>
                <c:pt idx="69">
                  <c:v>79</c:v>
                </c:pt>
                <c:pt idx="70">
                  <c:v>80</c:v>
                </c:pt>
                <c:pt idx="71">
                  <c:v>81</c:v>
                </c:pt>
                <c:pt idx="72">
                  <c:v>82</c:v>
                </c:pt>
                <c:pt idx="73">
                  <c:v>83</c:v>
                </c:pt>
                <c:pt idx="74">
                  <c:v>84</c:v>
                </c:pt>
                <c:pt idx="75">
                  <c:v>85</c:v>
                </c:pt>
                <c:pt idx="76">
                  <c:v>86</c:v>
                </c:pt>
                <c:pt idx="77">
                  <c:v>87</c:v>
                </c:pt>
                <c:pt idx="78">
                  <c:v>88</c:v>
                </c:pt>
                <c:pt idx="79">
                  <c:v>89</c:v>
                </c:pt>
                <c:pt idx="80">
                  <c:v>90</c:v>
                </c:pt>
                <c:pt idx="81">
                  <c:v>91</c:v>
                </c:pt>
                <c:pt idx="82">
                  <c:v>92</c:v>
                </c:pt>
                <c:pt idx="83">
                  <c:v>93</c:v>
                </c:pt>
                <c:pt idx="84">
                  <c:v>94</c:v>
                </c:pt>
                <c:pt idx="85">
                  <c:v>95</c:v>
                </c:pt>
                <c:pt idx="86">
                  <c:v>96</c:v>
                </c:pt>
                <c:pt idx="87">
                  <c:v>97</c:v>
                </c:pt>
                <c:pt idx="88">
                  <c:v>98</c:v>
                </c:pt>
                <c:pt idx="89">
                  <c:v>99</c:v>
                </c:pt>
                <c:pt idx="90">
                  <c:v>100</c:v>
                </c:pt>
              </c:numCache>
            </c:numRef>
          </c:cat>
          <c:val>
            <c:numRef>
              <c:f>Sheet2!$C$1:$C$100</c:f>
              <c:numCache>
                <c:formatCode>General</c:formatCode>
                <c:ptCount val="100"/>
                <c:pt idx="0">
                  <c:v>0.57256025088600004</c:v>
                </c:pt>
                <c:pt idx="1">
                  <c:v>0.57288824609900002</c:v>
                </c:pt>
                <c:pt idx="2">
                  <c:v>0.58350621864899999</c:v>
                </c:pt>
                <c:pt idx="3">
                  <c:v>0.60002951233699997</c:v>
                </c:pt>
                <c:pt idx="4">
                  <c:v>0.60845103957000002</c:v>
                </c:pt>
                <c:pt idx="5">
                  <c:v>0.61261861189400002</c:v>
                </c:pt>
                <c:pt idx="6">
                  <c:v>0.61284937667899997</c:v>
                </c:pt>
                <c:pt idx="7">
                  <c:v>0.61587810466000004</c:v>
                </c:pt>
                <c:pt idx="8">
                  <c:v>0.61646799103600003</c:v>
                </c:pt>
                <c:pt idx="9">
                  <c:v>0.61934485735</c:v>
                </c:pt>
                <c:pt idx="10">
                  <c:v>0.61997700328299998</c:v>
                </c:pt>
                <c:pt idx="11">
                  <c:v>0.62205619625599995</c:v>
                </c:pt>
                <c:pt idx="12">
                  <c:v>0.62795050487100001</c:v>
                </c:pt>
                <c:pt idx="13">
                  <c:v>0.63104106822399997</c:v>
                </c:pt>
                <c:pt idx="14">
                  <c:v>0.632487527868</c:v>
                </c:pt>
                <c:pt idx="15">
                  <c:v>0.63532350802399995</c:v>
                </c:pt>
                <c:pt idx="16">
                  <c:v>0.63574465532199997</c:v>
                </c:pt>
                <c:pt idx="17">
                  <c:v>0.64042076063999998</c:v>
                </c:pt>
                <c:pt idx="18">
                  <c:v>0.64396191636400002</c:v>
                </c:pt>
                <c:pt idx="19">
                  <c:v>0.64726172551500005</c:v>
                </c:pt>
                <c:pt idx="20">
                  <c:v>0.64892175468000002</c:v>
                </c:pt>
                <c:pt idx="21">
                  <c:v>0.65440048296300002</c:v>
                </c:pt>
                <c:pt idx="22">
                  <c:v>0.65714790174299997</c:v>
                </c:pt>
                <c:pt idx="23">
                  <c:v>0.66012334919000004</c:v>
                </c:pt>
                <c:pt idx="24">
                  <c:v>0.660723212931</c:v>
                </c:pt>
                <c:pt idx="25">
                  <c:v>0.67998122167599995</c:v>
                </c:pt>
                <c:pt idx="26">
                  <c:v>0.682763453736</c:v>
                </c:pt>
                <c:pt idx="27">
                  <c:v>0.68411954297099997</c:v>
                </c:pt>
                <c:pt idx="28">
                  <c:v>0.68492292127999999</c:v>
                </c:pt>
                <c:pt idx="29">
                  <c:v>0.68580860718900005</c:v>
                </c:pt>
                <c:pt idx="30">
                  <c:v>0.68620920668700003</c:v>
                </c:pt>
                <c:pt idx="31">
                  <c:v>0.686941536199</c:v>
                </c:pt>
                <c:pt idx="32">
                  <c:v>0.68760671562700004</c:v>
                </c:pt>
                <c:pt idx="33">
                  <c:v>0.68807399638699995</c:v>
                </c:pt>
                <c:pt idx="34">
                  <c:v>0.69318760317899997</c:v>
                </c:pt>
                <c:pt idx="35">
                  <c:v>0.69572313322799995</c:v>
                </c:pt>
                <c:pt idx="36">
                  <c:v>0.69724076547900005</c:v>
                </c:pt>
                <c:pt idx="37">
                  <c:v>0.69734864467000002</c:v>
                </c:pt>
                <c:pt idx="38">
                  <c:v>0.69754940794099995</c:v>
                </c:pt>
                <c:pt idx="39">
                  <c:v>0.70356454427500004</c:v>
                </c:pt>
                <c:pt idx="40">
                  <c:v>0.70764201604800003</c:v>
                </c:pt>
                <c:pt idx="41">
                  <c:v>0.70967486221700005</c:v>
                </c:pt>
                <c:pt idx="42">
                  <c:v>0.71047180298199997</c:v>
                </c:pt>
                <c:pt idx="43">
                  <c:v>0.71055174763700002</c:v>
                </c:pt>
                <c:pt idx="44">
                  <c:v>0.71347610948700002</c:v>
                </c:pt>
                <c:pt idx="45">
                  <c:v>0.71794133834600005</c:v>
                </c:pt>
                <c:pt idx="46">
                  <c:v>0.718177042436</c:v>
                </c:pt>
                <c:pt idx="47">
                  <c:v>0.72045325811000005</c:v>
                </c:pt>
                <c:pt idx="48">
                  <c:v>0.72610838720699999</c:v>
                </c:pt>
                <c:pt idx="49">
                  <c:v>0.729852113335</c:v>
                </c:pt>
                <c:pt idx="50">
                  <c:v>0.73264815914799997</c:v>
                </c:pt>
                <c:pt idx="51">
                  <c:v>0.73349132644500004</c:v>
                </c:pt>
                <c:pt idx="52">
                  <c:v>0.74032072126199999</c:v>
                </c:pt>
                <c:pt idx="53">
                  <c:v>0.75347783063999996</c:v>
                </c:pt>
                <c:pt idx="54">
                  <c:v>0.75491066379899996</c:v>
                </c:pt>
                <c:pt idx="55">
                  <c:v>0.75724229339399995</c:v>
                </c:pt>
                <c:pt idx="56">
                  <c:v>0.75878530433400004</c:v>
                </c:pt>
                <c:pt idx="57">
                  <c:v>0.76438381714000003</c:v>
                </c:pt>
                <c:pt idx="58">
                  <c:v>0.77252557429500002</c:v>
                </c:pt>
                <c:pt idx="59">
                  <c:v>0.77573511295200004</c:v>
                </c:pt>
                <c:pt idx="60">
                  <c:v>0.77707114861000004</c:v>
                </c:pt>
                <c:pt idx="61">
                  <c:v>0.77786621902899999</c:v>
                </c:pt>
                <c:pt idx="62">
                  <c:v>0.78277147895099997</c:v>
                </c:pt>
                <c:pt idx="63">
                  <c:v>0.78959993380100002</c:v>
                </c:pt>
                <c:pt idx="64">
                  <c:v>0.79342171545100004</c:v>
                </c:pt>
                <c:pt idx="65">
                  <c:v>0.79502530409399996</c:v>
                </c:pt>
                <c:pt idx="66">
                  <c:v>0.79715610721800001</c:v>
                </c:pt>
                <c:pt idx="67">
                  <c:v>0.79874545692499999</c:v>
                </c:pt>
                <c:pt idx="68">
                  <c:v>0.799862785716</c:v>
                </c:pt>
                <c:pt idx="69">
                  <c:v>0.80007498730000004</c:v>
                </c:pt>
                <c:pt idx="70">
                  <c:v>0.80157210974699999</c:v>
                </c:pt>
                <c:pt idx="71">
                  <c:v>0.80471731421699999</c:v>
                </c:pt>
                <c:pt idx="72">
                  <c:v>0.81278033484900003</c:v>
                </c:pt>
                <c:pt idx="73">
                  <c:v>0.81491140928299999</c:v>
                </c:pt>
                <c:pt idx="74">
                  <c:v>0.81621756588799999</c:v>
                </c:pt>
                <c:pt idx="75">
                  <c:v>0.82088690778600004</c:v>
                </c:pt>
                <c:pt idx="76">
                  <c:v>0.82246282972499996</c:v>
                </c:pt>
                <c:pt idx="77">
                  <c:v>0.82761129739600003</c:v>
                </c:pt>
                <c:pt idx="78">
                  <c:v>0.82768502583699999</c:v>
                </c:pt>
                <c:pt idx="79">
                  <c:v>0.82965453466700001</c:v>
                </c:pt>
                <c:pt idx="80">
                  <c:v>0.83316977958600003</c:v>
                </c:pt>
                <c:pt idx="81">
                  <c:v>0.83529161496899995</c:v>
                </c:pt>
                <c:pt idx="82">
                  <c:v>0.85442220257799995</c:v>
                </c:pt>
                <c:pt idx="83">
                  <c:v>0.86356395495899996</c:v>
                </c:pt>
                <c:pt idx="84">
                  <c:v>0.86420151858500005</c:v>
                </c:pt>
                <c:pt idx="85">
                  <c:v>0.86748685317300001</c:v>
                </c:pt>
                <c:pt idx="86">
                  <c:v>0.86847602424199999</c:v>
                </c:pt>
                <c:pt idx="87">
                  <c:v>0.87016990155600005</c:v>
                </c:pt>
                <c:pt idx="88">
                  <c:v>0.87165765913299997</c:v>
                </c:pt>
                <c:pt idx="89">
                  <c:v>0.87257680623</c:v>
                </c:pt>
                <c:pt idx="90">
                  <c:v>0.88248771916000002</c:v>
                </c:pt>
              </c:numCache>
            </c:numRef>
          </c:val>
        </c:ser>
        <c:marker val="1"/>
        <c:axId val="80426496"/>
        <c:axId val="80428032"/>
      </c:lineChart>
      <c:catAx>
        <c:axId val="80426496"/>
        <c:scaling>
          <c:orientation val="minMax"/>
        </c:scaling>
        <c:axPos val="b"/>
        <c:numFmt formatCode="General" sourceLinked="1"/>
        <c:tickLblPos val="nextTo"/>
        <c:crossAx val="80428032"/>
        <c:crosses val="autoZero"/>
        <c:lblAlgn val="ctr"/>
        <c:lblOffset val="100"/>
        <c:tickLblSkip val="10"/>
        <c:tickMarkSkip val="10"/>
      </c:catAx>
      <c:valAx>
        <c:axId val="80428032"/>
        <c:scaling>
          <c:orientation val="minMax"/>
          <c:max val="1"/>
        </c:scaling>
        <c:axPos val="l"/>
        <c:majorGridlines/>
        <c:numFmt formatCode="General" sourceLinked="1"/>
        <c:tickLblPos val="nextTo"/>
        <c:crossAx val="80426496"/>
        <c:crosses val="autoZero"/>
        <c:crossBetween val="between"/>
      </c:valAx>
    </c:plotArea>
    <c:legend>
      <c:legendPos val="r"/>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11646326"/>
            <a:ext cx="34975800" cy="8036137"/>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21244560"/>
            <a:ext cx="28803600" cy="9580880"/>
          </a:xfrm>
        </p:spPr>
        <p:txBody>
          <a:bodyPr/>
          <a:lstStyle>
            <a:lvl1pPr marL="0" indent="0" algn="ctr">
              <a:buNone/>
              <a:defRPr>
                <a:solidFill>
                  <a:schemeClr val="tx1">
                    <a:tint val="75000"/>
                  </a:schemeClr>
                </a:solidFill>
              </a:defRPr>
            </a:lvl1pPr>
            <a:lvl2pPr marL="2246772" indent="0" algn="ctr">
              <a:buNone/>
              <a:defRPr>
                <a:solidFill>
                  <a:schemeClr val="tx1">
                    <a:tint val="75000"/>
                  </a:schemeClr>
                </a:solidFill>
              </a:defRPr>
            </a:lvl2pPr>
            <a:lvl3pPr marL="4493544" indent="0" algn="ctr">
              <a:buNone/>
              <a:defRPr>
                <a:solidFill>
                  <a:schemeClr val="tx1">
                    <a:tint val="75000"/>
                  </a:schemeClr>
                </a:solidFill>
              </a:defRPr>
            </a:lvl3pPr>
            <a:lvl4pPr marL="6740317" indent="0" algn="ctr">
              <a:buNone/>
              <a:defRPr>
                <a:solidFill>
                  <a:schemeClr val="tx1">
                    <a:tint val="75000"/>
                  </a:schemeClr>
                </a:solidFill>
              </a:defRPr>
            </a:lvl4pPr>
            <a:lvl5pPr marL="8987089" indent="0" algn="ctr">
              <a:buNone/>
              <a:defRPr>
                <a:solidFill>
                  <a:schemeClr val="tx1">
                    <a:tint val="75000"/>
                  </a:schemeClr>
                </a:solidFill>
              </a:defRPr>
            </a:lvl5pPr>
            <a:lvl6pPr marL="11233861" indent="0" algn="ctr">
              <a:buNone/>
              <a:defRPr>
                <a:solidFill>
                  <a:schemeClr val="tx1">
                    <a:tint val="75000"/>
                  </a:schemeClr>
                </a:solidFill>
              </a:defRPr>
            </a:lvl6pPr>
            <a:lvl7pPr marL="13480633" indent="0" algn="ctr">
              <a:buNone/>
              <a:defRPr>
                <a:solidFill>
                  <a:schemeClr val="tx1">
                    <a:tint val="75000"/>
                  </a:schemeClr>
                </a:solidFill>
              </a:defRPr>
            </a:lvl7pPr>
            <a:lvl8pPr marL="15727406" indent="0" algn="ctr">
              <a:buNone/>
              <a:defRPr>
                <a:solidFill>
                  <a:schemeClr val="tx1">
                    <a:tint val="75000"/>
                  </a:schemeClr>
                </a:solidFill>
              </a:defRPr>
            </a:lvl8pPr>
            <a:lvl9pPr marL="1797417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4D5F03-5195-FF4E-9F3A-DBBD1C1E7258}"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2313745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D5F03-5195-FF4E-9F3A-DBBD1C1E7258}"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1529969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4245350" y="8209706"/>
            <a:ext cx="41662350" cy="17486841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258300" y="8209706"/>
            <a:ext cx="124301250" cy="1748684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D5F03-5195-FF4E-9F3A-DBBD1C1E7258}"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882906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4D5F03-5195-FF4E-9F3A-DBBD1C1E7258}"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2663242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0409" y="24091056"/>
            <a:ext cx="34975800" cy="7446010"/>
          </a:xfrm>
        </p:spPr>
        <p:txBody>
          <a:bodyPr anchor="t"/>
          <a:lstStyle>
            <a:lvl1pPr algn="l">
              <a:defRPr sz="19700" b="1" cap="all"/>
            </a:lvl1pPr>
          </a:lstStyle>
          <a:p>
            <a:r>
              <a:rPr lang="en-US" smtClean="0"/>
              <a:t>Click to edit Master title style</a:t>
            </a:r>
            <a:endParaRPr lang="en-US"/>
          </a:p>
        </p:txBody>
      </p:sp>
      <p:sp>
        <p:nvSpPr>
          <p:cNvPr id="3" name="Text Placeholder 2"/>
          <p:cNvSpPr>
            <a:spLocks noGrp="1"/>
          </p:cNvSpPr>
          <p:nvPr>
            <p:ph type="body" idx="1"/>
          </p:nvPr>
        </p:nvSpPr>
        <p:spPr>
          <a:xfrm>
            <a:off x="3250409" y="15890034"/>
            <a:ext cx="34975800" cy="8201022"/>
          </a:xfrm>
        </p:spPr>
        <p:txBody>
          <a:bodyPr anchor="b"/>
          <a:lstStyle>
            <a:lvl1pPr marL="0" indent="0">
              <a:buNone/>
              <a:defRPr sz="9800">
                <a:solidFill>
                  <a:schemeClr val="tx1">
                    <a:tint val="75000"/>
                  </a:schemeClr>
                </a:solidFill>
              </a:defRPr>
            </a:lvl1pPr>
            <a:lvl2pPr marL="2246772" indent="0">
              <a:buNone/>
              <a:defRPr sz="8800">
                <a:solidFill>
                  <a:schemeClr val="tx1">
                    <a:tint val="75000"/>
                  </a:schemeClr>
                </a:solidFill>
              </a:defRPr>
            </a:lvl2pPr>
            <a:lvl3pPr marL="4493544" indent="0">
              <a:buNone/>
              <a:defRPr sz="7900">
                <a:solidFill>
                  <a:schemeClr val="tx1">
                    <a:tint val="75000"/>
                  </a:schemeClr>
                </a:solidFill>
              </a:defRPr>
            </a:lvl3pPr>
            <a:lvl4pPr marL="6740317" indent="0">
              <a:buNone/>
              <a:defRPr sz="6900">
                <a:solidFill>
                  <a:schemeClr val="tx1">
                    <a:tint val="75000"/>
                  </a:schemeClr>
                </a:solidFill>
              </a:defRPr>
            </a:lvl4pPr>
            <a:lvl5pPr marL="8987089" indent="0">
              <a:buNone/>
              <a:defRPr sz="6900">
                <a:solidFill>
                  <a:schemeClr val="tx1">
                    <a:tint val="75000"/>
                  </a:schemeClr>
                </a:solidFill>
              </a:defRPr>
            </a:lvl5pPr>
            <a:lvl6pPr marL="11233861" indent="0">
              <a:buNone/>
              <a:defRPr sz="6900">
                <a:solidFill>
                  <a:schemeClr val="tx1">
                    <a:tint val="75000"/>
                  </a:schemeClr>
                </a:solidFill>
              </a:defRPr>
            </a:lvl6pPr>
            <a:lvl7pPr marL="13480633" indent="0">
              <a:buNone/>
              <a:defRPr sz="6900">
                <a:solidFill>
                  <a:schemeClr val="tx1">
                    <a:tint val="75000"/>
                  </a:schemeClr>
                </a:solidFill>
              </a:defRPr>
            </a:lvl7pPr>
            <a:lvl8pPr marL="15727406" indent="0">
              <a:buNone/>
              <a:defRPr sz="6900">
                <a:solidFill>
                  <a:schemeClr val="tx1">
                    <a:tint val="75000"/>
                  </a:schemeClr>
                </a:solidFill>
              </a:defRPr>
            </a:lvl8pPr>
            <a:lvl9pPr marL="17974178" indent="0">
              <a:buNone/>
              <a:defRPr sz="6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4D5F03-5195-FF4E-9F3A-DBBD1C1E7258}"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2694024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258300" y="47817620"/>
            <a:ext cx="82981800" cy="135260503"/>
          </a:xfrm>
        </p:spPr>
        <p:txBody>
          <a:bodyPr/>
          <a:lstStyle>
            <a:lvl1pPr>
              <a:defRPr sz="13800"/>
            </a:lvl1pPr>
            <a:lvl2pPr>
              <a:defRPr sz="11800"/>
            </a:lvl2pPr>
            <a:lvl3pPr>
              <a:defRPr sz="9800"/>
            </a:lvl3pPr>
            <a:lvl4pPr>
              <a:defRPr sz="8800"/>
            </a:lvl4pPr>
            <a:lvl5pPr>
              <a:defRPr sz="8800"/>
            </a:lvl5pPr>
            <a:lvl6pPr>
              <a:defRPr sz="8800"/>
            </a:lvl6pPr>
            <a:lvl7pPr>
              <a:defRPr sz="8800"/>
            </a:lvl7pPr>
            <a:lvl8pPr>
              <a:defRPr sz="8800"/>
            </a:lvl8pPr>
            <a:lvl9pPr>
              <a:defRPr sz="8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925900" y="47817620"/>
            <a:ext cx="82981800" cy="135260503"/>
          </a:xfrm>
        </p:spPr>
        <p:txBody>
          <a:bodyPr/>
          <a:lstStyle>
            <a:lvl1pPr>
              <a:defRPr sz="13800"/>
            </a:lvl1pPr>
            <a:lvl2pPr>
              <a:defRPr sz="11800"/>
            </a:lvl2pPr>
            <a:lvl3pPr>
              <a:defRPr sz="9800"/>
            </a:lvl3pPr>
            <a:lvl4pPr>
              <a:defRPr sz="8800"/>
            </a:lvl4pPr>
            <a:lvl5pPr>
              <a:defRPr sz="8800"/>
            </a:lvl5pPr>
            <a:lvl6pPr>
              <a:defRPr sz="8800"/>
            </a:lvl6pPr>
            <a:lvl7pPr>
              <a:defRPr sz="8800"/>
            </a:lvl7pPr>
            <a:lvl8pPr>
              <a:defRPr sz="8800"/>
            </a:lvl8pPr>
            <a:lvl9pPr>
              <a:defRPr sz="8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4D5F03-5195-FF4E-9F3A-DBBD1C1E7258}"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973210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1501354"/>
            <a:ext cx="37033200" cy="6248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8391951"/>
            <a:ext cx="18180846" cy="3497366"/>
          </a:xfrm>
        </p:spPr>
        <p:txBody>
          <a:bodyPr anchor="b"/>
          <a:lstStyle>
            <a:lvl1pPr marL="0" indent="0">
              <a:buNone/>
              <a:defRPr sz="11800" b="1"/>
            </a:lvl1pPr>
            <a:lvl2pPr marL="2246772" indent="0">
              <a:buNone/>
              <a:defRPr sz="9800" b="1"/>
            </a:lvl2pPr>
            <a:lvl3pPr marL="4493544" indent="0">
              <a:buNone/>
              <a:defRPr sz="8800" b="1"/>
            </a:lvl3pPr>
            <a:lvl4pPr marL="6740317" indent="0">
              <a:buNone/>
              <a:defRPr sz="7900" b="1"/>
            </a:lvl4pPr>
            <a:lvl5pPr marL="8987089" indent="0">
              <a:buNone/>
              <a:defRPr sz="7900" b="1"/>
            </a:lvl5pPr>
            <a:lvl6pPr marL="11233861" indent="0">
              <a:buNone/>
              <a:defRPr sz="7900" b="1"/>
            </a:lvl6pPr>
            <a:lvl7pPr marL="13480633" indent="0">
              <a:buNone/>
              <a:defRPr sz="7900" b="1"/>
            </a:lvl7pPr>
            <a:lvl8pPr marL="15727406" indent="0">
              <a:buNone/>
              <a:defRPr sz="7900" b="1"/>
            </a:lvl8pPr>
            <a:lvl9pPr marL="17974178" indent="0">
              <a:buNone/>
              <a:defRPr sz="7900" b="1"/>
            </a:lvl9pPr>
          </a:lstStyle>
          <a:p>
            <a:pPr lvl="0"/>
            <a:r>
              <a:rPr lang="en-US" smtClean="0"/>
              <a:t>Click to edit Master text styles</a:t>
            </a:r>
          </a:p>
        </p:txBody>
      </p:sp>
      <p:sp>
        <p:nvSpPr>
          <p:cNvPr id="4" name="Content Placeholder 3"/>
          <p:cNvSpPr>
            <a:spLocks noGrp="1"/>
          </p:cNvSpPr>
          <p:nvPr>
            <p:ph sz="half" idx="2"/>
          </p:nvPr>
        </p:nvSpPr>
        <p:spPr>
          <a:xfrm>
            <a:off x="2057400" y="11889317"/>
            <a:ext cx="18180846" cy="21600374"/>
          </a:xfrm>
        </p:spPr>
        <p:txBody>
          <a:bodyPr/>
          <a:lstStyle>
            <a:lvl1pPr>
              <a:defRPr sz="11800"/>
            </a:lvl1pPr>
            <a:lvl2pPr>
              <a:defRPr sz="9800"/>
            </a:lvl2pPr>
            <a:lvl3pPr>
              <a:defRPr sz="8800"/>
            </a:lvl3pPr>
            <a:lvl4pPr>
              <a:defRPr sz="7900"/>
            </a:lvl4pPr>
            <a:lvl5pPr>
              <a:defRPr sz="7900"/>
            </a:lvl5pPr>
            <a:lvl6pPr>
              <a:defRPr sz="7900"/>
            </a:lvl6pPr>
            <a:lvl7pPr>
              <a:defRPr sz="7900"/>
            </a:lvl7pPr>
            <a:lvl8pPr>
              <a:defRPr sz="7900"/>
            </a:lvl8pPr>
            <a:lvl9pPr>
              <a:defRPr sz="7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5" y="8391951"/>
            <a:ext cx="18187988" cy="3497366"/>
          </a:xfrm>
        </p:spPr>
        <p:txBody>
          <a:bodyPr anchor="b"/>
          <a:lstStyle>
            <a:lvl1pPr marL="0" indent="0">
              <a:buNone/>
              <a:defRPr sz="11800" b="1"/>
            </a:lvl1pPr>
            <a:lvl2pPr marL="2246772" indent="0">
              <a:buNone/>
              <a:defRPr sz="9800" b="1"/>
            </a:lvl2pPr>
            <a:lvl3pPr marL="4493544" indent="0">
              <a:buNone/>
              <a:defRPr sz="8800" b="1"/>
            </a:lvl3pPr>
            <a:lvl4pPr marL="6740317" indent="0">
              <a:buNone/>
              <a:defRPr sz="7900" b="1"/>
            </a:lvl4pPr>
            <a:lvl5pPr marL="8987089" indent="0">
              <a:buNone/>
              <a:defRPr sz="7900" b="1"/>
            </a:lvl5pPr>
            <a:lvl6pPr marL="11233861" indent="0">
              <a:buNone/>
              <a:defRPr sz="7900" b="1"/>
            </a:lvl6pPr>
            <a:lvl7pPr marL="13480633" indent="0">
              <a:buNone/>
              <a:defRPr sz="7900" b="1"/>
            </a:lvl7pPr>
            <a:lvl8pPr marL="15727406" indent="0">
              <a:buNone/>
              <a:defRPr sz="7900" b="1"/>
            </a:lvl8pPr>
            <a:lvl9pPr marL="17974178" indent="0">
              <a:buNone/>
              <a:defRPr sz="7900" b="1"/>
            </a:lvl9pPr>
          </a:lstStyle>
          <a:p>
            <a:pPr lvl="0"/>
            <a:r>
              <a:rPr lang="en-US" smtClean="0"/>
              <a:t>Click to edit Master text styles</a:t>
            </a:r>
          </a:p>
        </p:txBody>
      </p:sp>
      <p:sp>
        <p:nvSpPr>
          <p:cNvPr id="6" name="Content Placeholder 5"/>
          <p:cNvSpPr>
            <a:spLocks noGrp="1"/>
          </p:cNvSpPr>
          <p:nvPr>
            <p:ph sz="quarter" idx="4"/>
          </p:nvPr>
        </p:nvSpPr>
        <p:spPr>
          <a:xfrm>
            <a:off x="20902615" y="11889317"/>
            <a:ext cx="18187988" cy="21600374"/>
          </a:xfrm>
        </p:spPr>
        <p:txBody>
          <a:bodyPr/>
          <a:lstStyle>
            <a:lvl1pPr>
              <a:defRPr sz="11800"/>
            </a:lvl1pPr>
            <a:lvl2pPr>
              <a:defRPr sz="9800"/>
            </a:lvl2pPr>
            <a:lvl3pPr>
              <a:defRPr sz="8800"/>
            </a:lvl3pPr>
            <a:lvl4pPr>
              <a:defRPr sz="7900"/>
            </a:lvl4pPr>
            <a:lvl5pPr>
              <a:defRPr sz="7900"/>
            </a:lvl5pPr>
            <a:lvl6pPr>
              <a:defRPr sz="7900"/>
            </a:lvl6pPr>
            <a:lvl7pPr>
              <a:defRPr sz="7900"/>
            </a:lvl7pPr>
            <a:lvl8pPr>
              <a:defRPr sz="7900"/>
            </a:lvl8pPr>
            <a:lvl9pPr>
              <a:defRPr sz="7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4D5F03-5195-FF4E-9F3A-DBBD1C1E7258}" type="datetimeFigureOut">
              <a:rPr lang="en-US" smtClean="0"/>
              <a:pPr/>
              <a:t>7/26/2012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200617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4D5F03-5195-FF4E-9F3A-DBBD1C1E7258}" type="datetimeFigureOut">
              <a:rPr lang="en-US" smtClean="0"/>
              <a:pPr/>
              <a:t>7/26/2012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1130096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D5F03-5195-FF4E-9F3A-DBBD1C1E7258}" type="datetimeFigureOut">
              <a:rPr lang="en-US" smtClean="0"/>
              <a:pPr/>
              <a:t>7/26/2012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72042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2" y="1492673"/>
            <a:ext cx="13537409" cy="6352540"/>
          </a:xfrm>
        </p:spPr>
        <p:txBody>
          <a:bodyPr anchor="b"/>
          <a:lstStyle>
            <a:lvl1pPr algn="l">
              <a:defRPr sz="9800" b="1"/>
            </a:lvl1pPr>
          </a:lstStyle>
          <a:p>
            <a:r>
              <a:rPr lang="en-US" smtClean="0"/>
              <a:t>Click to edit Master title style</a:t>
            </a:r>
            <a:endParaRPr lang="en-US"/>
          </a:p>
        </p:txBody>
      </p:sp>
      <p:sp>
        <p:nvSpPr>
          <p:cNvPr id="3" name="Content Placeholder 2"/>
          <p:cNvSpPr>
            <a:spLocks noGrp="1"/>
          </p:cNvSpPr>
          <p:nvPr>
            <p:ph idx="1"/>
          </p:nvPr>
        </p:nvSpPr>
        <p:spPr>
          <a:xfrm>
            <a:off x="16087725" y="1492676"/>
            <a:ext cx="23002875" cy="31997018"/>
          </a:xfrm>
        </p:spPr>
        <p:txBody>
          <a:bodyPr/>
          <a:lstStyle>
            <a:lvl1pPr>
              <a:defRPr sz="15700"/>
            </a:lvl1pPr>
            <a:lvl2pPr>
              <a:defRPr sz="138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2" y="7845216"/>
            <a:ext cx="13537409" cy="25644478"/>
          </a:xfrm>
        </p:spPr>
        <p:txBody>
          <a:bodyPr/>
          <a:lstStyle>
            <a:lvl1pPr marL="0" indent="0">
              <a:buNone/>
              <a:defRPr sz="6900"/>
            </a:lvl1pPr>
            <a:lvl2pPr marL="2246772" indent="0">
              <a:buNone/>
              <a:defRPr sz="5900"/>
            </a:lvl2pPr>
            <a:lvl3pPr marL="4493544" indent="0">
              <a:buNone/>
              <a:defRPr sz="4900"/>
            </a:lvl3pPr>
            <a:lvl4pPr marL="6740317" indent="0">
              <a:buNone/>
              <a:defRPr sz="4400"/>
            </a:lvl4pPr>
            <a:lvl5pPr marL="8987089" indent="0">
              <a:buNone/>
              <a:defRPr sz="4400"/>
            </a:lvl5pPr>
            <a:lvl6pPr marL="11233861" indent="0">
              <a:buNone/>
              <a:defRPr sz="4400"/>
            </a:lvl6pPr>
            <a:lvl7pPr marL="13480633" indent="0">
              <a:buNone/>
              <a:defRPr sz="4400"/>
            </a:lvl7pPr>
            <a:lvl8pPr marL="15727406" indent="0">
              <a:buNone/>
              <a:defRPr sz="4400"/>
            </a:lvl8pPr>
            <a:lvl9pPr marL="17974178" indent="0">
              <a:buNone/>
              <a:defRPr sz="4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4D5F03-5195-FF4E-9F3A-DBBD1C1E7258}"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4032264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5296" y="26243280"/>
            <a:ext cx="24688800" cy="3098168"/>
          </a:xfrm>
        </p:spPr>
        <p:txBody>
          <a:bodyPr anchor="b"/>
          <a:lstStyle>
            <a:lvl1pPr algn="l">
              <a:defRPr sz="9800" b="1"/>
            </a:lvl1pPr>
          </a:lstStyle>
          <a:p>
            <a:r>
              <a:rPr lang="en-US" smtClean="0"/>
              <a:t>Click to edit Master title style</a:t>
            </a:r>
            <a:endParaRPr lang="en-US"/>
          </a:p>
        </p:txBody>
      </p:sp>
      <p:sp>
        <p:nvSpPr>
          <p:cNvPr id="3" name="Picture Placeholder 2"/>
          <p:cNvSpPr>
            <a:spLocks noGrp="1"/>
          </p:cNvSpPr>
          <p:nvPr>
            <p:ph type="pic" idx="1"/>
          </p:nvPr>
        </p:nvSpPr>
        <p:spPr>
          <a:xfrm>
            <a:off x="8065296" y="3349837"/>
            <a:ext cx="24688800" cy="22494240"/>
          </a:xfrm>
        </p:spPr>
        <p:txBody>
          <a:bodyPr/>
          <a:lstStyle>
            <a:lvl1pPr marL="0" indent="0">
              <a:buNone/>
              <a:defRPr sz="15700"/>
            </a:lvl1pPr>
            <a:lvl2pPr marL="2246772" indent="0">
              <a:buNone/>
              <a:defRPr sz="13800"/>
            </a:lvl2pPr>
            <a:lvl3pPr marL="4493544" indent="0">
              <a:buNone/>
              <a:defRPr sz="11800"/>
            </a:lvl3pPr>
            <a:lvl4pPr marL="6740317" indent="0">
              <a:buNone/>
              <a:defRPr sz="9800"/>
            </a:lvl4pPr>
            <a:lvl5pPr marL="8987089" indent="0">
              <a:buNone/>
              <a:defRPr sz="9800"/>
            </a:lvl5pPr>
            <a:lvl6pPr marL="11233861" indent="0">
              <a:buNone/>
              <a:defRPr sz="9800"/>
            </a:lvl6pPr>
            <a:lvl7pPr marL="13480633" indent="0">
              <a:buNone/>
              <a:defRPr sz="9800"/>
            </a:lvl7pPr>
            <a:lvl8pPr marL="15727406" indent="0">
              <a:buNone/>
              <a:defRPr sz="9800"/>
            </a:lvl8pPr>
            <a:lvl9pPr marL="17974178" indent="0">
              <a:buNone/>
              <a:defRPr sz="9800"/>
            </a:lvl9pPr>
          </a:lstStyle>
          <a:p>
            <a:endParaRPr lang="en-US"/>
          </a:p>
        </p:txBody>
      </p:sp>
      <p:sp>
        <p:nvSpPr>
          <p:cNvPr id="4" name="Text Placeholder 3"/>
          <p:cNvSpPr>
            <a:spLocks noGrp="1"/>
          </p:cNvSpPr>
          <p:nvPr>
            <p:ph type="body" sz="half" idx="2"/>
          </p:nvPr>
        </p:nvSpPr>
        <p:spPr>
          <a:xfrm>
            <a:off x="8065296" y="29341448"/>
            <a:ext cx="24688800" cy="4399912"/>
          </a:xfrm>
        </p:spPr>
        <p:txBody>
          <a:bodyPr/>
          <a:lstStyle>
            <a:lvl1pPr marL="0" indent="0">
              <a:buNone/>
              <a:defRPr sz="6900"/>
            </a:lvl1pPr>
            <a:lvl2pPr marL="2246772" indent="0">
              <a:buNone/>
              <a:defRPr sz="5900"/>
            </a:lvl2pPr>
            <a:lvl3pPr marL="4493544" indent="0">
              <a:buNone/>
              <a:defRPr sz="4900"/>
            </a:lvl3pPr>
            <a:lvl4pPr marL="6740317" indent="0">
              <a:buNone/>
              <a:defRPr sz="4400"/>
            </a:lvl4pPr>
            <a:lvl5pPr marL="8987089" indent="0">
              <a:buNone/>
              <a:defRPr sz="4400"/>
            </a:lvl5pPr>
            <a:lvl6pPr marL="11233861" indent="0">
              <a:buNone/>
              <a:defRPr sz="4400"/>
            </a:lvl6pPr>
            <a:lvl7pPr marL="13480633" indent="0">
              <a:buNone/>
              <a:defRPr sz="4400"/>
            </a:lvl7pPr>
            <a:lvl8pPr marL="15727406" indent="0">
              <a:buNone/>
              <a:defRPr sz="4400"/>
            </a:lvl8pPr>
            <a:lvl9pPr marL="17974178" indent="0">
              <a:buNone/>
              <a:defRPr sz="4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4D5F03-5195-FF4E-9F3A-DBBD1C1E7258}"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108788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57400" y="1501354"/>
            <a:ext cx="37033200" cy="6248400"/>
          </a:xfrm>
          <a:prstGeom prst="rect">
            <a:avLst/>
          </a:prstGeom>
        </p:spPr>
        <p:txBody>
          <a:bodyPr vert="horz" lIns="449354" tIns="224677" rIns="449354" bIns="22467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057400" y="8747763"/>
            <a:ext cx="37033200" cy="24741931"/>
          </a:xfrm>
          <a:prstGeom prst="rect">
            <a:avLst/>
          </a:prstGeom>
        </p:spPr>
        <p:txBody>
          <a:bodyPr vert="horz" lIns="449354" tIns="224677" rIns="449354" bIns="22467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057400" y="34748049"/>
            <a:ext cx="9601200" cy="1996017"/>
          </a:xfrm>
          <a:prstGeom prst="rect">
            <a:avLst/>
          </a:prstGeom>
        </p:spPr>
        <p:txBody>
          <a:bodyPr vert="horz" lIns="449354" tIns="224677" rIns="449354" bIns="224677" rtlCol="0" anchor="ctr"/>
          <a:lstStyle>
            <a:lvl1pPr algn="l">
              <a:defRPr sz="5900">
                <a:solidFill>
                  <a:schemeClr val="tx1">
                    <a:tint val="75000"/>
                  </a:schemeClr>
                </a:solidFill>
              </a:defRPr>
            </a:lvl1pPr>
          </a:lstStyle>
          <a:p>
            <a:fld id="{EF4D5F03-5195-FF4E-9F3A-DBBD1C1E7258}" type="datetimeFigureOut">
              <a:rPr lang="en-US" smtClean="0"/>
              <a:pPr/>
              <a:t>7/26/2012</a:t>
            </a:fld>
            <a:endParaRPr lang="en-US"/>
          </a:p>
        </p:txBody>
      </p:sp>
      <p:sp>
        <p:nvSpPr>
          <p:cNvPr id="5" name="Footer Placeholder 4"/>
          <p:cNvSpPr>
            <a:spLocks noGrp="1"/>
          </p:cNvSpPr>
          <p:nvPr>
            <p:ph type="ftr" sz="quarter" idx="3"/>
          </p:nvPr>
        </p:nvSpPr>
        <p:spPr>
          <a:xfrm>
            <a:off x="14058900" y="34748049"/>
            <a:ext cx="13030200" cy="1996017"/>
          </a:xfrm>
          <a:prstGeom prst="rect">
            <a:avLst/>
          </a:prstGeom>
        </p:spPr>
        <p:txBody>
          <a:bodyPr vert="horz" lIns="449354" tIns="224677" rIns="449354" bIns="22467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9489400" y="34748049"/>
            <a:ext cx="9601200" cy="1996017"/>
          </a:xfrm>
          <a:prstGeom prst="rect">
            <a:avLst/>
          </a:prstGeom>
        </p:spPr>
        <p:txBody>
          <a:bodyPr vert="horz" lIns="449354" tIns="224677" rIns="449354" bIns="224677" rtlCol="0" anchor="ctr"/>
          <a:lstStyle>
            <a:lvl1pPr algn="r">
              <a:defRPr sz="5900">
                <a:solidFill>
                  <a:schemeClr val="tx1">
                    <a:tint val="75000"/>
                  </a:schemeClr>
                </a:solidFill>
              </a:defRPr>
            </a:lvl1pPr>
          </a:lstStyle>
          <a:p>
            <a:fld id="{AA03EF71-9AC3-844B-9738-672FF96DF1E5}" type="slidenum">
              <a:rPr lang="en-US" smtClean="0"/>
              <a:pPr/>
              <a:t>‹#›</a:t>
            </a:fld>
            <a:endParaRPr lang="en-US"/>
          </a:p>
        </p:txBody>
      </p:sp>
    </p:spTree>
    <p:extLst>
      <p:ext uri="{BB962C8B-B14F-4D97-AF65-F5344CB8AC3E}">
        <p14:creationId xmlns:p14="http://schemas.microsoft.com/office/powerpoint/2010/main" xmlns="" val="2552598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246772" rtl="0" eaLnBrk="1" latinLnBrk="0" hangingPunct="1">
        <a:spcBef>
          <a:spcPct val="0"/>
        </a:spcBef>
        <a:buNone/>
        <a:defRPr sz="21600" kern="1200">
          <a:solidFill>
            <a:schemeClr val="tx1"/>
          </a:solidFill>
          <a:latin typeface="+mj-lt"/>
          <a:ea typeface="+mj-ea"/>
          <a:cs typeface="+mj-cs"/>
        </a:defRPr>
      </a:lvl1pPr>
    </p:titleStyle>
    <p:bodyStyle>
      <a:lvl1pPr marL="1685079" indent="-1685079" algn="l" defTabSz="2246772" rtl="0" eaLnBrk="1" latinLnBrk="0" hangingPunct="1">
        <a:spcBef>
          <a:spcPct val="20000"/>
        </a:spcBef>
        <a:buFont typeface="Arial"/>
        <a:buChar char="•"/>
        <a:defRPr sz="15700" kern="1200">
          <a:solidFill>
            <a:schemeClr val="tx1"/>
          </a:solidFill>
          <a:latin typeface="+mn-lt"/>
          <a:ea typeface="+mn-ea"/>
          <a:cs typeface="+mn-cs"/>
        </a:defRPr>
      </a:lvl1pPr>
      <a:lvl2pPr marL="3651005" indent="-1404233" algn="l" defTabSz="2246772" rtl="0" eaLnBrk="1" latinLnBrk="0" hangingPunct="1">
        <a:spcBef>
          <a:spcPct val="20000"/>
        </a:spcBef>
        <a:buFont typeface="Arial"/>
        <a:buChar char="–"/>
        <a:defRPr sz="13800" kern="1200">
          <a:solidFill>
            <a:schemeClr val="tx1"/>
          </a:solidFill>
          <a:latin typeface="+mn-lt"/>
          <a:ea typeface="+mn-ea"/>
          <a:cs typeface="+mn-cs"/>
        </a:defRPr>
      </a:lvl2pPr>
      <a:lvl3pPr marL="5616931" indent="-1123386" algn="l" defTabSz="2246772" rtl="0" eaLnBrk="1" latinLnBrk="0" hangingPunct="1">
        <a:spcBef>
          <a:spcPct val="20000"/>
        </a:spcBef>
        <a:buFont typeface="Arial"/>
        <a:buChar char="•"/>
        <a:defRPr sz="11800" kern="1200">
          <a:solidFill>
            <a:schemeClr val="tx1"/>
          </a:solidFill>
          <a:latin typeface="+mn-lt"/>
          <a:ea typeface="+mn-ea"/>
          <a:cs typeface="+mn-cs"/>
        </a:defRPr>
      </a:lvl3pPr>
      <a:lvl4pPr marL="7863703" indent="-1123386" algn="l" defTabSz="2246772" rtl="0" eaLnBrk="1" latinLnBrk="0" hangingPunct="1">
        <a:spcBef>
          <a:spcPct val="20000"/>
        </a:spcBef>
        <a:buFont typeface="Arial"/>
        <a:buChar char="–"/>
        <a:defRPr sz="9800" kern="1200">
          <a:solidFill>
            <a:schemeClr val="tx1"/>
          </a:solidFill>
          <a:latin typeface="+mn-lt"/>
          <a:ea typeface="+mn-ea"/>
          <a:cs typeface="+mn-cs"/>
        </a:defRPr>
      </a:lvl4pPr>
      <a:lvl5pPr marL="10110475" indent="-1123386" algn="l" defTabSz="2246772" rtl="0" eaLnBrk="1" latinLnBrk="0" hangingPunct="1">
        <a:spcBef>
          <a:spcPct val="20000"/>
        </a:spcBef>
        <a:buFont typeface="Arial"/>
        <a:buChar char="»"/>
        <a:defRPr sz="9800" kern="1200">
          <a:solidFill>
            <a:schemeClr val="tx1"/>
          </a:solidFill>
          <a:latin typeface="+mn-lt"/>
          <a:ea typeface="+mn-ea"/>
          <a:cs typeface="+mn-cs"/>
        </a:defRPr>
      </a:lvl5pPr>
      <a:lvl6pPr marL="12357247" indent="-1123386" algn="l" defTabSz="2246772" rtl="0" eaLnBrk="1" latinLnBrk="0" hangingPunct="1">
        <a:spcBef>
          <a:spcPct val="20000"/>
        </a:spcBef>
        <a:buFont typeface="Arial"/>
        <a:buChar char="•"/>
        <a:defRPr sz="9800" kern="1200">
          <a:solidFill>
            <a:schemeClr val="tx1"/>
          </a:solidFill>
          <a:latin typeface="+mn-lt"/>
          <a:ea typeface="+mn-ea"/>
          <a:cs typeface="+mn-cs"/>
        </a:defRPr>
      </a:lvl6pPr>
      <a:lvl7pPr marL="14604020" indent="-1123386" algn="l" defTabSz="2246772" rtl="0" eaLnBrk="1" latinLnBrk="0" hangingPunct="1">
        <a:spcBef>
          <a:spcPct val="20000"/>
        </a:spcBef>
        <a:buFont typeface="Arial"/>
        <a:buChar char="•"/>
        <a:defRPr sz="9800" kern="1200">
          <a:solidFill>
            <a:schemeClr val="tx1"/>
          </a:solidFill>
          <a:latin typeface="+mn-lt"/>
          <a:ea typeface="+mn-ea"/>
          <a:cs typeface="+mn-cs"/>
        </a:defRPr>
      </a:lvl7pPr>
      <a:lvl8pPr marL="16850792" indent="-1123386" algn="l" defTabSz="2246772" rtl="0" eaLnBrk="1" latinLnBrk="0" hangingPunct="1">
        <a:spcBef>
          <a:spcPct val="20000"/>
        </a:spcBef>
        <a:buFont typeface="Arial"/>
        <a:buChar char="•"/>
        <a:defRPr sz="9800" kern="1200">
          <a:solidFill>
            <a:schemeClr val="tx1"/>
          </a:solidFill>
          <a:latin typeface="+mn-lt"/>
          <a:ea typeface="+mn-ea"/>
          <a:cs typeface="+mn-cs"/>
        </a:defRPr>
      </a:lvl8pPr>
      <a:lvl9pPr marL="19097564" indent="-1123386" algn="l" defTabSz="2246772" rtl="0" eaLnBrk="1" latinLnBrk="0" hangingPunct="1">
        <a:spcBef>
          <a:spcPct val="20000"/>
        </a:spcBef>
        <a:buFont typeface="Arial"/>
        <a:buChar char="•"/>
        <a:defRPr sz="9800" kern="1200">
          <a:solidFill>
            <a:schemeClr val="tx1"/>
          </a:solidFill>
          <a:latin typeface="+mn-lt"/>
          <a:ea typeface="+mn-ea"/>
          <a:cs typeface="+mn-cs"/>
        </a:defRPr>
      </a:lvl9pPr>
    </p:bodyStyle>
    <p:otherStyle>
      <a:defPPr>
        <a:defRPr lang="en-US"/>
      </a:defPPr>
      <a:lvl1pPr marL="0" algn="l" defTabSz="2246772" rtl="0" eaLnBrk="1" latinLnBrk="0" hangingPunct="1">
        <a:defRPr sz="8800" kern="1200">
          <a:solidFill>
            <a:schemeClr val="tx1"/>
          </a:solidFill>
          <a:latin typeface="+mn-lt"/>
          <a:ea typeface="+mn-ea"/>
          <a:cs typeface="+mn-cs"/>
        </a:defRPr>
      </a:lvl1pPr>
      <a:lvl2pPr marL="2246772" algn="l" defTabSz="2246772" rtl="0" eaLnBrk="1" latinLnBrk="0" hangingPunct="1">
        <a:defRPr sz="8800" kern="1200">
          <a:solidFill>
            <a:schemeClr val="tx1"/>
          </a:solidFill>
          <a:latin typeface="+mn-lt"/>
          <a:ea typeface="+mn-ea"/>
          <a:cs typeface="+mn-cs"/>
        </a:defRPr>
      </a:lvl2pPr>
      <a:lvl3pPr marL="4493544" algn="l" defTabSz="2246772" rtl="0" eaLnBrk="1" latinLnBrk="0" hangingPunct="1">
        <a:defRPr sz="8800" kern="1200">
          <a:solidFill>
            <a:schemeClr val="tx1"/>
          </a:solidFill>
          <a:latin typeface="+mn-lt"/>
          <a:ea typeface="+mn-ea"/>
          <a:cs typeface="+mn-cs"/>
        </a:defRPr>
      </a:lvl3pPr>
      <a:lvl4pPr marL="6740317" algn="l" defTabSz="2246772" rtl="0" eaLnBrk="1" latinLnBrk="0" hangingPunct="1">
        <a:defRPr sz="8800" kern="1200">
          <a:solidFill>
            <a:schemeClr val="tx1"/>
          </a:solidFill>
          <a:latin typeface="+mn-lt"/>
          <a:ea typeface="+mn-ea"/>
          <a:cs typeface="+mn-cs"/>
        </a:defRPr>
      </a:lvl4pPr>
      <a:lvl5pPr marL="8987089" algn="l" defTabSz="2246772" rtl="0" eaLnBrk="1" latinLnBrk="0" hangingPunct="1">
        <a:defRPr sz="8800" kern="1200">
          <a:solidFill>
            <a:schemeClr val="tx1"/>
          </a:solidFill>
          <a:latin typeface="+mn-lt"/>
          <a:ea typeface="+mn-ea"/>
          <a:cs typeface="+mn-cs"/>
        </a:defRPr>
      </a:lvl5pPr>
      <a:lvl6pPr marL="11233861" algn="l" defTabSz="2246772" rtl="0" eaLnBrk="1" latinLnBrk="0" hangingPunct="1">
        <a:defRPr sz="8800" kern="1200">
          <a:solidFill>
            <a:schemeClr val="tx1"/>
          </a:solidFill>
          <a:latin typeface="+mn-lt"/>
          <a:ea typeface="+mn-ea"/>
          <a:cs typeface="+mn-cs"/>
        </a:defRPr>
      </a:lvl6pPr>
      <a:lvl7pPr marL="13480633" algn="l" defTabSz="2246772" rtl="0" eaLnBrk="1" latinLnBrk="0" hangingPunct="1">
        <a:defRPr sz="8800" kern="1200">
          <a:solidFill>
            <a:schemeClr val="tx1"/>
          </a:solidFill>
          <a:latin typeface="+mn-lt"/>
          <a:ea typeface="+mn-ea"/>
          <a:cs typeface="+mn-cs"/>
        </a:defRPr>
      </a:lvl7pPr>
      <a:lvl8pPr marL="15727406" algn="l" defTabSz="2246772" rtl="0" eaLnBrk="1" latinLnBrk="0" hangingPunct="1">
        <a:defRPr sz="8800" kern="1200">
          <a:solidFill>
            <a:schemeClr val="tx1"/>
          </a:solidFill>
          <a:latin typeface="+mn-lt"/>
          <a:ea typeface="+mn-ea"/>
          <a:cs typeface="+mn-cs"/>
        </a:defRPr>
      </a:lvl8pPr>
      <a:lvl9pPr marL="17974178" algn="l" defTabSz="2246772"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Poster.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41148000" cy="37490400"/>
          </a:xfrm>
          <a:prstGeom prst="rect">
            <a:avLst/>
          </a:prstGeom>
        </p:spPr>
      </p:pic>
      <p:sp>
        <p:nvSpPr>
          <p:cNvPr id="6" name="TextBox 5"/>
          <p:cNvSpPr txBox="1"/>
          <p:nvPr/>
        </p:nvSpPr>
        <p:spPr>
          <a:xfrm>
            <a:off x="2333296" y="9585418"/>
            <a:ext cx="10405242" cy="10879900"/>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Introduction</a:t>
            </a:r>
          </a:p>
          <a:p>
            <a:pPr algn="just"/>
            <a:endParaRPr lang="en-US" sz="35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The large amount of traffic nowadays in Internet comes from social video streams. Internet Service Providers can significantly enhance local traffic if they apply proactive caching methods, by predicting future popular videos. The main slogan of the media “give people what they want” gives us the assumption mainstream news will always generate articles related to popular topics in society. Given such trend it is interesting to observe the relation between mainstream media and user behavior online. Under the influence of news, users browse videos related to the popular topics. The purpose of our study was to identify popular topics in the news articles, and pre-cache related videos at the strategic nodes to reduce the overall traffic.</a:t>
            </a:r>
          </a:p>
          <a:p>
            <a:endParaRPr lang="en-US" dirty="0"/>
          </a:p>
        </p:txBody>
      </p:sp>
      <p:sp>
        <p:nvSpPr>
          <p:cNvPr id="7" name="TextBox 6"/>
          <p:cNvSpPr txBox="1"/>
          <p:nvPr/>
        </p:nvSpPr>
        <p:spPr>
          <a:xfrm>
            <a:off x="2333297" y="27132974"/>
            <a:ext cx="10405241" cy="8109912"/>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Methods</a:t>
            </a:r>
          </a:p>
          <a:p>
            <a:pPr algn="just"/>
            <a:endParaRPr lang="en-US" sz="30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Topic modeling has been an active research area for the past few years. There are a number of tools available online for classifying and clustering topics from document set. We chose to use latent </a:t>
            </a:r>
            <a:r>
              <a:rPr lang="en-US" sz="3500" dirty="0" err="1" smtClean="0">
                <a:latin typeface="Times New Roman" pitchFamily="18" charset="0"/>
                <a:cs typeface="Times New Roman" pitchFamily="18" charset="0"/>
              </a:rPr>
              <a:t>Dirichlet</a:t>
            </a:r>
            <a:r>
              <a:rPr lang="en-US" sz="3500" dirty="0" smtClean="0">
                <a:latin typeface="Times New Roman" pitchFamily="18" charset="0"/>
                <a:cs typeface="Times New Roman" pitchFamily="18" charset="0"/>
              </a:rPr>
              <a:t> allocation (LDA) for the purpose of evaluating topic popularity. In order to form topic titles we select only article titles classified as part of a certain topic, and apply frequent pattern mining algorithm (</a:t>
            </a:r>
            <a:r>
              <a:rPr lang="en-US" sz="3500" dirty="0" err="1" smtClean="0">
                <a:latin typeface="Times New Roman" pitchFamily="18" charset="0"/>
                <a:cs typeface="Times New Roman" pitchFamily="18" charset="0"/>
              </a:rPr>
              <a:t>Apriori</a:t>
            </a:r>
            <a:r>
              <a:rPr lang="en-US" sz="3500" dirty="0" smtClean="0">
                <a:latin typeface="Times New Roman" pitchFamily="18" charset="0"/>
                <a:cs typeface="Times New Roman" pitchFamily="18" charset="0"/>
              </a:rPr>
              <a:t>) to detect frequent-2 / frequent-3 </a:t>
            </a:r>
            <a:r>
              <a:rPr lang="en-US" sz="3500" dirty="0" err="1" smtClean="0">
                <a:latin typeface="Times New Roman" pitchFamily="18" charset="0"/>
                <a:cs typeface="Times New Roman" pitchFamily="18" charset="0"/>
              </a:rPr>
              <a:t>itemset</a:t>
            </a:r>
            <a:r>
              <a:rPr lang="en-US" sz="3500" dirty="0" smtClean="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p:txBody>
      </p:sp>
      <p:sp>
        <p:nvSpPr>
          <p:cNvPr id="10" name="TextBox 9"/>
          <p:cNvSpPr txBox="1"/>
          <p:nvPr/>
        </p:nvSpPr>
        <p:spPr>
          <a:xfrm>
            <a:off x="3511495" y="522905"/>
            <a:ext cx="33022998" cy="3785652"/>
          </a:xfrm>
          <a:prstGeom prst="rect">
            <a:avLst/>
          </a:prstGeom>
          <a:noFill/>
        </p:spPr>
        <p:txBody>
          <a:bodyPr wrap="square" rtlCol="0">
            <a:spAutoFit/>
          </a:bodyPr>
          <a:lstStyle/>
          <a:p>
            <a:pPr algn="ctr"/>
            <a:r>
              <a:rPr lang="en-US" sz="12000" dirty="0" smtClean="0">
                <a:solidFill>
                  <a:schemeClr val="bg1"/>
                </a:solidFill>
                <a:latin typeface="Times New Roman"/>
                <a:cs typeface="Times New Roman"/>
              </a:rPr>
              <a:t>Network Traffic Enhancement Through Proactive Caching By Mining Mainstream Media</a:t>
            </a:r>
            <a:endParaRPr lang="en-US" sz="12000" dirty="0">
              <a:solidFill>
                <a:schemeClr val="bg1"/>
              </a:solidFill>
              <a:latin typeface="Times New Roman"/>
              <a:cs typeface="Times New Roman"/>
            </a:endParaRPr>
          </a:p>
        </p:txBody>
      </p:sp>
      <p:sp>
        <p:nvSpPr>
          <p:cNvPr id="11" name="TextBox 10"/>
          <p:cNvSpPr txBox="1"/>
          <p:nvPr/>
        </p:nvSpPr>
        <p:spPr>
          <a:xfrm>
            <a:off x="15413054" y="9609393"/>
            <a:ext cx="10405241" cy="18066484"/>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Implementation</a:t>
            </a:r>
          </a:p>
          <a:p>
            <a:endParaRPr lang="en-US" sz="30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Several topic classification tools can be found on the web, we have downloaded Online LDA tool implemented in Python programming language. The original tool would download random Wikipedia articles and classify the topics. We have modified the original source code to download articles from specified sources. </a:t>
            </a:r>
          </a:p>
          <a:p>
            <a:pPr algn="just"/>
            <a:endParaRPr lang="en-US" sz="35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The list of sources is composed from the major news agencies. Each article is parsed to be handed to Online LDA tool. Final output consists of 100 topics with 53 words per topic. Words are sorted based on their appearance in the news articles. Finally topics are sorted by their popularity, and we query videos related to the topics.</a:t>
            </a:r>
          </a:p>
          <a:p>
            <a:endParaRPr lang="en-US" sz="3500" dirty="0" smtClean="0">
              <a:latin typeface="Times New Roman" pitchFamily="18" charset="0"/>
              <a:cs typeface="Times New Roman" pitchFamily="18" charset="0"/>
            </a:endParaRPr>
          </a:p>
          <a:p>
            <a:r>
              <a:rPr lang="en-US" sz="3500" dirty="0" smtClean="0">
                <a:latin typeface="Times New Roman" pitchFamily="18" charset="0"/>
                <a:cs typeface="Times New Roman" pitchFamily="18" charset="0"/>
              </a:rPr>
              <a:t>Implementation task consisted of two parts </a:t>
            </a:r>
          </a:p>
          <a:p>
            <a:endParaRPr lang="en-US" sz="3500" dirty="0" smtClean="0">
              <a:latin typeface="Times New Roman" pitchFamily="18" charset="0"/>
              <a:cs typeface="Times New Roman" pitchFamily="18" charset="0"/>
            </a:endParaRPr>
          </a:p>
          <a:p>
            <a:pPr marL="1447800" lvl="1" indent="-571500">
              <a:buFont typeface="Wingdings" pitchFamily="2" charset="2"/>
              <a:buChar char="ü"/>
            </a:pPr>
            <a:r>
              <a:rPr lang="en-US" sz="3500" dirty="0" smtClean="0">
                <a:latin typeface="Times New Roman" pitchFamily="18" charset="0"/>
                <a:cs typeface="Times New Roman" pitchFamily="18" charset="0"/>
              </a:rPr>
              <a:t> Identifying popular topics, </a:t>
            </a:r>
          </a:p>
          <a:p>
            <a:pPr marL="1447800" lvl="1" indent="-571500">
              <a:buFont typeface="Wingdings" pitchFamily="2" charset="2"/>
              <a:buChar char="ü"/>
            </a:pPr>
            <a:r>
              <a:rPr lang="en-US" sz="3500" dirty="0" smtClean="0">
                <a:latin typeface="Times New Roman" pitchFamily="18" charset="0"/>
                <a:cs typeface="Times New Roman" pitchFamily="18" charset="0"/>
              </a:rPr>
              <a:t> Evaluating the performance of our system.</a:t>
            </a:r>
          </a:p>
          <a:p>
            <a:pPr marL="1447800" lvl="1" indent="-571500"/>
            <a:endParaRPr lang="en-US" sz="3500" dirty="0" smtClean="0">
              <a:latin typeface="Times New Roman" pitchFamily="18" charset="0"/>
              <a:cs typeface="Times New Roman" pitchFamily="18" charset="0"/>
            </a:endParaRPr>
          </a:p>
          <a:p>
            <a:pPr marL="0" lvl="1"/>
            <a:r>
              <a:rPr lang="en-US" sz="3500" i="1" dirty="0" smtClean="0">
                <a:latin typeface="Times New Roman" pitchFamily="18" charset="0"/>
                <a:cs typeface="Times New Roman" pitchFamily="18" charset="0"/>
              </a:rPr>
              <a:t>Subsequent  implementation</a:t>
            </a:r>
          </a:p>
          <a:p>
            <a:pPr marL="1447800" lvl="1" indent="-571500"/>
            <a:endParaRPr lang="en-US" sz="3500" i="1" dirty="0" smtClean="0">
              <a:latin typeface="Times New Roman" pitchFamily="18" charset="0"/>
              <a:cs typeface="Times New Roman" pitchFamily="18" charset="0"/>
            </a:endParaRPr>
          </a:p>
          <a:p>
            <a:pPr marL="914400" lvl="0" indent="-495300">
              <a:buFont typeface="Wingdings" pitchFamily="2" charset="2"/>
              <a:buChar char="v"/>
            </a:pPr>
            <a:r>
              <a:rPr lang="en-US" sz="3500" dirty="0" smtClean="0">
                <a:latin typeface="Times New Roman" pitchFamily="18" charset="0"/>
                <a:cs typeface="Times New Roman" pitchFamily="18" charset="0"/>
              </a:rPr>
              <a:t>Identify popular topics in articles</a:t>
            </a:r>
          </a:p>
          <a:p>
            <a:pPr marL="914400" lvl="0" indent="-495300">
              <a:buFont typeface="Wingdings" pitchFamily="2" charset="2"/>
              <a:buChar char="v"/>
            </a:pPr>
            <a:r>
              <a:rPr lang="en-US" sz="3500" dirty="0" smtClean="0">
                <a:latin typeface="Times New Roman" pitchFamily="18" charset="0"/>
                <a:cs typeface="Times New Roman" pitchFamily="18" charset="0"/>
              </a:rPr>
              <a:t>Select document titles from document per topic distribution</a:t>
            </a:r>
          </a:p>
          <a:p>
            <a:pPr marL="914400" lvl="0" indent="-495300">
              <a:buFont typeface="Wingdings" pitchFamily="2" charset="2"/>
              <a:buChar char="v"/>
            </a:pPr>
            <a:r>
              <a:rPr lang="en-US" sz="3500" dirty="0" smtClean="0">
                <a:latin typeface="Times New Roman" pitchFamily="18" charset="0"/>
                <a:cs typeface="Times New Roman" pitchFamily="18" charset="0"/>
              </a:rPr>
              <a:t>Select words from frequent </a:t>
            </a:r>
            <a:r>
              <a:rPr lang="en-US" sz="3500" dirty="0" err="1" smtClean="0">
                <a:latin typeface="Times New Roman" pitchFamily="18" charset="0"/>
                <a:cs typeface="Times New Roman" pitchFamily="18" charset="0"/>
              </a:rPr>
              <a:t>itemset</a:t>
            </a:r>
            <a:r>
              <a:rPr lang="en-US" sz="3500" dirty="0" smtClean="0">
                <a:latin typeface="Times New Roman" pitchFamily="18" charset="0"/>
                <a:cs typeface="Times New Roman" pitchFamily="18" charset="0"/>
              </a:rPr>
              <a:t> for YouTube query</a:t>
            </a:r>
          </a:p>
          <a:p>
            <a:pPr marL="914400" lvl="0" indent="-495300">
              <a:buFont typeface="Wingdings" pitchFamily="2" charset="2"/>
              <a:buChar char="v"/>
            </a:pPr>
            <a:r>
              <a:rPr lang="en-US" sz="3500" dirty="0" smtClean="0">
                <a:latin typeface="Times New Roman" pitchFamily="18" charset="0"/>
                <a:cs typeface="Times New Roman" pitchFamily="18" charset="0"/>
              </a:rPr>
              <a:t>Sort videos from YouTube result page</a:t>
            </a:r>
          </a:p>
          <a:p>
            <a:pPr marL="914400" lvl="0" indent="-495300">
              <a:buFont typeface="Wingdings" pitchFamily="2" charset="2"/>
              <a:buChar char="v"/>
            </a:pPr>
            <a:r>
              <a:rPr lang="en-US" sz="3500" dirty="0" smtClean="0">
                <a:latin typeface="Times New Roman" pitchFamily="18" charset="0"/>
                <a:cs typeface="Times New Roman" pitchFamily="18" charset="0"/>
              </a:rPr>
              <a:t>Monitor the view-count statistics of selected videos</a:t>
            </a:r>
          </a:p>
          <a:p>
            <a:pPr algn="just"/>
            <a:endParaRPr lang="en-US" sz="3500" dirty="0" smtClean="0">
              <a:latin typeface="Times New Roman" pitchFamily="18" charset="0"/>
              <a:cs typeface="Times New Roman" pitchFamily="18" charset="0"/>
            </a:endParaRPr>
          </a:p>
        </p:txBody>
      </p:sp>
      <p:sp>
        <p:nvSpPr>
          <p:cNvPr id="12" name="TextBox 11"/>
          <p:cNvSpPr txBox="1"/>
          <p:nvPr/>
        </p:nvSpPr>
        <p:spPr>
          <a:xfrm>
            <a:off x="28359033" y="9609393"/>
            <a:ext cx="10405241" cy="10602903"/>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Experimental Results</a:t>
            </a:r>
          </a:p>
          <a:p>
            <a:pPr algn="just"/>
            <a:endParaRPr lang="en-US" sz="35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Online </a:t>
            </a:r>
            <a:r>
              <a:rPr lang="en-US" sz="3500" dirty="0">
                <a:latin typeface="Times New Roman" pitchFamily="18" charset="0"/>
                <a:cs typeface="Times New Roman" pitchFamily="18" charset="0"/>
              </a:rPr>
              <a:t>LDA alone accurately choses the most popular topic around 57% of the times using 1k articles. With 100k articles it is around 91% accurate. The blue line </a:t>
            </a:r>
            <a:r>
              <a:rPr lang="en-US" sz="3500" dirty="0" smtClean="0">
                <a:latin typeface="Times New Roman" pitchFamily="18" charset="0"/>
                <a:cs typeface="Times New Roman" pitchFamily="18" charset="0"/>
              </a:rPr>
              <a:t>represents the </a:t>
            </a:r>
            <a:r>
              <a:rPr lang="en-US" sz="3500" dirty="0">
                <a:latin typeface="Times New Roman" pitchFamily="18" charset="0"/>
                <a:cs typeface="Times New Roman" pitchFamily="18" charset="0"/>
              </a:rPr>
              <a:t>accuracy using </a:t>
            </a:r>
            <a:r>
              <a:rPr lang="en-US" sz="3500" dirty="0" smtClean="0">
                <a:latin typeface="Times New Roman" pitchFamily="18" charset="0"/>
                <a:cs typeface="Times New Roman" pitchFamily="18" charset="0"/>
              </a:rPr>
              <a:t>Online </a:t>
            </a:r>
            <a:r>
              <a:rPr lang="en-US" sz="3500" dirty="0">
                <a:latin typeface="Times New Roman" pitchFamily="18" charset="0"/>
                <a:cs typeface="Times New Roman" pitchFamily="18" charset="0"/>
              </a:rPr>
              <a:t>LDA </a:t>
            </a:r>
            <a:r>
              <a:rPr lang="en-US" sz="3500" dirty="0" smtClean="0">
                <a:latin typeface="Times New Roman" pitchFamily="18" charset="0"/>
                <a:cs typeface="Times New Roman" pitchFamily="18" charset="0"/>
              </a:rPr>
              <a:t>combined with frequent </a:t>
            </a:r>
            <a:r>
              <a:rPr lang="en-US" sz="3500" dirty="0">
                <a:latin typeface="Times New Roman" pitchFamily="18" charset="0"/>
                <a:cs typeface="Times New Roman" pitchFamily="18" charset="0"/>
              </a:rPr>
              <a:t>pattern mining. With 1k articles the accuracy is around 92%. Using 100k articles the accuracy </a:t>
            </a:r>
            <a:r>
              <a:rPr lang="en-US" sz="3500" dirty="0" smtClean="0">
                <a:latin typeface="Times New Roman" pitchFamily="18" charset="0"/>
                <a:cs typeface="Times New Roman" pitchFamily="18" charset="0"/>
              </a:rPr>
              <a:t>is close to </a:t>
            </a:r>
            <a:r>
              <a:rPr lang="en-US" sz="3500" dirty="0">
                <a:latin typeface="Times New Roman" pitchFamily="18" charset="0"/>
                <a:cs typeface="Times New Roman" pitchFamily="18" charset="0"/>
              </a:rPr>
              <a:t>100</a:t>
            </a:r>
            <a:r>
              <a:rPr lang="en-US" sz="3500" dirty="0" smtClean="0">
                <a:latin typeface="Times New Roman" pitchFamily="18" charset="0"/>
                <a:cs typeface="Times New Roman" pitchFamily="18" charset="0"/>
              </a:rPr>
              <a:t>%. </a:t>
            </a:r>
            <a:endParaRPr lang="en-US" sz="3500" dirty="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When </a:t>
            </a:r>
            <a:r>
              <a:rPr lang="en-US" sz="3500" dirty="0">
                <a:latin typeface="Times New Roman" pitchFamily="18" charset="0"/>
                <a:cs typeface="Times New Roman" pitchFamily="18" charset="0"/>
              </a:rPr>
              <a:t>using only Online LDA there is only around a 60% chance the selected video will be relevant to the actual topic when using 10k articles. When using 100k articles the probability rises to about 87%. When using frequent pattern mining and Online LDA there is around a 94% chance the video selected is relevant using 10k articles. With 100k the probability is 100%</a:t>
            </a:r>
            <a:r>
              <a:rPr lang="en-US" sz="3500" dirty="0" smtClean="0">
                <a:latin typeface="Times New Roman" pitchFamily="18" charset="0"/>
                <a:cs typeface="Times New Roman" pitchFamily="18" charset="0"/>
              </a:rPr>
              <a:t>.</a:t>
            </a:r>
          </a:p>
          <a:p>
            <a:pPr algn="just"/>
            <a:endParaRPr lang="en-US" sz="3500" dirty="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 </a:t>
            </a:r>
            <a:endParaRPr lang="en-US" sz="3500" dirty="0">
              <a:latin typeface="Times New Roman" pitchFamily="18" charset="0"/>
              <a:cs typeface="Times New Roman" pitchFamily="18" charset="0"/>
            </a:endParaRPr>
          </a:p>
        </p:txBody>
      </p:sp>
      <p:sp>
        <p:nvSpPr>
          <p:cNvPr id="14" name="TextBox 13"/>
          <p:cNvSpPr txBox="1"/>
          <p:nvPr/>
        </p:nvSpPr>
        <p:spPr>
          <a:xfrm>
            <a:off x="15953412" y="34418342"/>
            <a:ext cx="9168525" cy="1015663"/>
          </a:xfrm>
          <a:prstGeom prst="rect">
            <a:avLst/>
          </a:prstGeom>
          <a:noFill/>
        </p:spPr>
        <p:txBody>
          <a:bodyPr wrap="square" rtlCol="0">
            <a:spAutoFit/>
          </a:bodyPr>
          <a:lstStyle/>
          <a:p>
            <a:pPr algn="ctr"/>
            <a:r>
              <a:rPr lang="en-US" sz="3000" dirty="0" smtClean="0">
                <a:latin typeface="Courier New" pitchFamily="49" charset="0"/>
                <a:cs typeface="Courier New" pitchFamily="49" charset="0"/>
              </a:rPr>
              <a:t>(X axis) # of feeds VS (Y axis) Video relevance to the topic</a:t>
            </a:r>
            <a:endParaRPr lang="en-US" sz="3000" dirty="0">
              <a:latin typeface="Courier New" pitchFamily="49" charset="0"/>
              <a:cs typeface="Courier New" pitchFamily="49" charset="0"/>
            </a:endParaRPr>
          </a:p>
        </p:txBody>
      </p:sp>
      <p:sp>
        <p:nvSpPr>
          <p:cNvPr id="17" name="TextBox 16"/>
          <p:cNvSpPr txBox="1"/>
          <p:nvPr/>
        </p:nvSpPr>
        <p:spPr>
          <a:xfrm>
            <a:off x="2266458" y="25762131"/>
            <a:ext cx="10405241" cy="553998"/>
          </a:xfrm>
          <a:prstGeom prst="rect">
            <a:avLst/>
          </a:prstGeom>
          <a:noFill/>
        </p:spPr>
        <p:txBody>
          <a:bodyPr wrap="square" rtlCol="0">
            <a:spAutoFit/>
          </a:bodyPr>
          <a:lstStyle/>
          <a:p>
            <a:pPr algn="ctr"/>
            <a:r>
              <a:rPr lang="en-US" sz="3000" dirty="0" smtClean="0">
                <a:latin typeface="Times New Roman" pitchFamily="18" charset="0"/>
                <a:cs typeface="Times New Roman" pitchFamily="18" charset="0"/>
              </a:rPr>
              <a:t>Framework to select query keywords from popular topics</a:t>
            </a:r>
            <a:endParaRPr lang="en-US" sz="3000" dirty="0">
              <a:latin typeface="Times New Roman" pitchFamily="18" charset="0"/>
              <a:cs typeface="Times New Roman" pitchFamily="18" charset="0"/>
            </a:endParaRPr>
          </a:p>
        </p:txBody>
      </p:sp>
      <p:graphicFrame>
        <p:nvGraphicFramePr>
          <p:cNvPr id="15" name="Content Placeholder 12"/>
          <p:cNvGraphicFramePr>
            <a:graphicFrameLocks/>
          </p:cNvGraphicFramePr>
          <p:nvPr/>
        </p:nvGraphicFramePr>
        <p:xfrm>
          <a:off x="15413054" y="27675877"/>
          <a:ext cx="10405241" cy="6602271"/>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28995644" y="26394310"/>
            <a:ext cx="9168525" cy="954107"/>
          </a:xfrm>
          <a:prstGeom prst="rect">
            <a:avLst/>
          </a:prstGeom>
          <a:noFill/>
        </p:spPr>
        <p:txBody>
          <a:bodyPr wrap="square" rtlCol="0">
            <a:spAutoFit/>
          </a:bodyPr>
          <a:lstStyle/>
          <a:p>
            <a:pPr algn="ctr"/>
            <a:r>
              <a:rPr lang="en-US" sz="2800" dirty="0" smtClean="0">
                <a:latin typeface="Courier New" pitchFamily="49" charset="0"/>
                <a:cs typeface="Courier New" pitchFamily="49" charset="0"/>
              </a:rPr>
              <a:t>(X axis) # of feeds VS (Y axis) Accuracy of selecting video with most traffic</a:t>
            </a:r>
            <a:endParaRPr lang="en-US" sz="2800" dirty="0">
              <a:latin typeface="Courier New" pitchFamily="49" charset="0"/>
              <a:cs typeface="Courier New" pitchFamily="49" charset="0"/>
            </a:endParaRPr>
          </a:p>
        </p:txBody>
      </p:sp>
      <p:sp>
        <p:nvSpPr>
          <p:cNvPr id="19" name="TextBox 18"/>
          <p:cNvSpPr txBox="1"/>
          <p:nvPr/>
        </p:nvSpPr>
        <p:spPr>
          <a:xfrm>
            <a:off x="28359033" y="27462592"/>
            <a:ext cx="10405241" cy="7909858"/>
          </a:xfrm>
          <a:prstGeom prst="rect">
            <a:avLst/>
          </a:prstGeom>
          <a:noFill/>
        </p:spPr>
        <p:txBody>
          <a:bodyPr wrap="square" rtlCol="0">
            <a:spAutoFit/>
          </a:bodyPr>
          <a:lstStyle/>
          <a:p>
            <a:pPr algn="ctr"/>
            <a:r>
              <a:rPr lang="en-US" dirty="0" smtClean="0">
                <a:latin typeface="Times New Roman" pitchFamily="18" charset="0"/>
                <a:cs typeface="Times New Roman" pitchFamily="18" charset="0"/>
              </a:rPr>
              <a:t>Conclusion</a:t>
            </a:r>
            <a:endParaRPr lang="en-US" sz="3500" dirty="0" smtClean="0">
              <a:latin typeface="Times New Roman" pitchFamily="18" charset="0"/>
              <a:cs typeface="Times New Roman" pitchFamily="18" charset="0"/>
            </a:endParaRPr>
          </a:p>
          <a:p>
            <a:pPr algn="just"/>
            <a:endParaRPr lang="en-US" sz="3500" dirty="0" smtClean="0">
              <a:latin typeface="Times New Roman" pitchFamily="18" charset="0"/>
              <a:cs typeface="Times New Roman" pitchFamily="18" charset="0"/>
            </a:endParaRPr>
          </a:p>
          <a:p>
            <a:pPr algn="just"/>
            <a:r>
              <a:rPr lang="en-US" sz="3500" dirty="0" smtClean="0">
                <a:latin typeface="Times New Roman" pitchFamily="18" charset="0"/>
                <a:cs typeface="Times New Roman" pitchFamily="18" charset="0"/>
              </a:rPr>
              <a:t>The objective of our project is to predict network traffic by mining news articles. The main slogan of the media “</a:t>
            </a:r>
            <a:r>
              <a:rPr lang="en-US" sz="3500" i="1" dirty="0" smtClean="0">
                <a:latin typeface="Times New Roman" pitchFamily="18" charset="0"/>
                <a:cs typeface="Times New Roman" pitchFamily="18" charset="0"/>
              </a:rPr>
              <a:t>give people what they want</a:t>
            </a:r>
            <a:r>
              <a:rPr lang="en-US" sz="3500" dirty="0" smtClean="0">
                <a:latin typeface="Times New Roman" pitchFamily="18" charset="0"/>
                <a:cs typeface="Times New Roman" pitchFamily="18" charset="0"/>
              </a:rPr>
              <a:t>” gives us assumption articles will always reflect the most popular topics in the society at a given time. From these results we conclude that using LDA combined with frequent pattern mining will predict which videos will generate most </a:t>
            </a:r>
          </a:p>
          <a:p>
            <a:pPr algn="just"/>
            <a:r>
              <a:rPr lang="en-US" sz="3500" dirty="0" smtClean="0">
                <a:latin typeface="Times New Roman" pitchFamily="18" charset="0"/>
                <a:cs typeface="Times New Roman" pitchFamily="18" charset="0"/>
              </a:rPr>
              <a:t>traffic. Experimental results show our proactive </a:t>
            </a:r>
          </a:p>
          <a:p>
            <a:pPr algn="just"/>
            <a:r>
              <a:rPr lang="en-US" sz="3500" dirty="0" smtClean="0">
                <a:latin typeface="Times New Roman" pitchFamily="18" charset="0"/>
                <a:cs typeface="Times New Roman" pitchFamily="18" charset="0"/>
              </a:rPr>
              <a:t>caching method can achieve much better </a:t>
            </a:r>
          </a:p>
          <a:p>
            <a:pPr algn="just"/>
            <a:r>
              <a:rPr lang="en-US" sz="3500" dirty="0" smtClean="0">
                <a:latin typeface="Times New Roman" pitchFamily="18" charset="0"/>
                <a:cs typeface="Times New Roman" pitchFamily="18" charset="0"/>
              </a:rPr>
              <a:t>performance in terms of reducing the delay </a:t>
            </a:r>
          </a:p>
          <a:p>
            <a:pPr algn="just"/>
            <a:r>
              <a:rPr lang="en-US" sz="3500" dirty="0" smtClean="0">
                <a:latin typeface="Times New Roman" pitchFamily="18" charset="0"/>
                <a:cs typeface="Times New Roman" pitchFamily="18" charset="0"/>
              </a:rPr>
              <a:t>compared to other conventional methods.</a:t>
            </a:r>
            <a:endParaRPr lang="en-US" sz="3500" dirty="0">
              <a:latin typeface="Times New Roman" pitchFamily="18" charset="0"/>
              <a:cs typeface="Times New Roman" pitchFamily="18" charset="0"/>
            </a:endParaRPr>
          </a:p>
        </p:txBody>
      </p:sp>
      <p:pic>
        <p:nvPicPr>
          <p:cNvPr id="20" name="Picture 19" descr="workflow.jpg"/>
          <p:cNvPicPr>
            <a:picLocks noChangeAspect="1"/>
          </p:cNvPicPr>
          <p:nvPr/>
        </p:nvPicPr>
        <p:blipFill>
          <a:blip r:embed="rId4"/>
          <a:stretch>
            <a:fillRect/>
          </a:stretch>
        </p:blipFill>
        <p:spPr>
          <a:xfrm>
            <a:off x="668282" y="20054641"/>
            <a:ext cx="13709869" cy="5446709"/>
          </a:xfrm>
          <a:prstGeom prst="rect">
            <a:avLst/>
          </a:prstGeom>
        </p:spPr>
      </p:pic>
      <p:graphicFrame>
        <p:nvGraphicFramePr>
          <p:cNvPr id="21" name="Chart 20"/>
          <p:cNvGraphicFramePr/>
          <p:nvPr/>
        </p:nvGraphicFramePr>
        <p:xfrm>
          <a:off x="28359032" y="19203518"/>
          <a:ext cx="10405241" cy="655861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xmlns="" val="2269028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533</TotalTime>
  <Words>668</Words>
  <Application>Microsoft Macintosh PowerPoint</Application>
  <PresentationFormat>Custom</PresentationFormat>
  <Paragraphs>41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computersci</dc:creator>
  <cp:lastModifiedBy>alex</cp:lastModifiedBy>
  <cp:revision>37</cp:revision>
  <dcterms:created xsi:type="dcterms:W3CDTF">2012-07-16T19:02:07Z</dcterms:created>
  <dcterms:modified xsi:type="dcterms:W3CDTF">2012-07-27T01:13:58Z</dcterms:modified>
</cp:coreProperties>
</file>