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8" r:id="rId1"/>
  </p:sldMasterIdLst>
  <p:sldIdLst>
    <p:sldId id="256" r:id="rId2"/>
    <p:sldId id="258" r:id="rId3"/>
    <p:sldId id="257"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5" d="100"/>
          <a:sy n="95" d="100"/>
        </p:scale>
        <p:origin x="-20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EC4FC54-278A-B743-B260-4CAF66069E3C}" type="datetimeFigureOut">
              <a:rPr lang="en-US" smtClean="0"/>
              <a:t>7/27/11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4FC54-278A-B743-B260-4CAF66069E3C}" type="datetimeFigureOut">
              <a:rPr lang="en-US" smtClean="0"/>
              <a:t>7/27/11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5A560-12C0-3D4C-A360-EEBFE67B6BAD}"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EC4FC54-278A-B743-B260-4CAF66069E3C}" type="datetimeFigureOut">
              <a:rPr lang="en-US" smtClean="0"/>
              <a:t>7/27/11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EC4FC54-278A-B743-B260-4CAF66069E3C}" type="datetimeFigureOut">
              <a:rPr lang="en-US" smtClean="0"/>
              <a:t>7/27/11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EC4FC54-278A-B743-B260-4CAF66069E3C}" type="datetimeFigureOut">
              <a:rPr lang="en-US" smtClean="0"/>
              <a:t>7/27/11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EC4FC54-278A-B743-B260-4CAF66069E3C}" type="datetimeFigureOut">
              <a:rPr lang="en-US" smtClean="0"/>
              <a:t>7/27/11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5A560-12C0-3D4C-A360-EEBFE67B6BAD}"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C4FC54-278A-B743-B260-4CAF66069E3C}" type="datetimeFigureOut">
              <a:rPr lang="en-US" smtClean="0"/>
              <a:t>7/27/11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EC4FC54-278A-B743-B260-4CAF66069E3C}" type="datetimeFigureOut">
              <a:rPr lang="en-US" smtClean="0"/>
              <a:t>7/27/11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AEC4FC54-278A-B743-B260-4CAF66069E3C}" type="datetimeFigureOut">
              <a:rPr lang="en-US" smtClean="0"/>
              <a:t>7/27/11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EC4FC54-278A-B743-B260-4CAF66069E3C}" type="datetimeFigureOut">
              <a:rPr lang="en-US" smtClean="0"/>
              <a:t>7/27/11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4FC54-278A-B743-B260-4CAF66069E3C}" type="datetimeFigureOut">
              <a:rPr lang="en-US" smtClean="0"/>
              <a:t>7/27/11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4FC54-278A-B743-B260-4CAF66069E3C}" type="datetimeFigureOut">
              <a:rPr lang="en-US" smtClean="0"/>
              <a:t>7/27/11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15A560-12C0-3D4C-A360-EEBFE67B6BA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AEC4FC54-278A-B743-B260-4CAF66069E3C}" type="datetimeFigureOut">
              <a:rPr lang="en-US" smtClean="0"/>
              <a:t>7/27/11</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8E15A560-12C0-3D4C-A360-EEBFE67B6B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Sensor networks on a mobile platform</a:t>
            </a:r>
            <a:endParaRPr lang="en-US" dirty="0"/>
          </a:p>
        </p:txBody>
      </p:sp>
      <p:sp>
        <p:nvSpPr>
          <p:cNvPr id="3" name="Subtitle 2"/>
          <p:cNvSpPr>
            <a:spLocks noGrp="1"/>
          </p:cNvSpPr>
          <p:nvPr>
            <p:ph type="subTitle" idx="1"/>
          </p:nvPr>
        </p:nvSpPr>
        <p:spPr/>
        <p:txBody>
          <a:bodyPr/>
          <a:lstStyle/>
          <a:p>
            <a:r>
              <a:rPr lang="en-US" dirty="0" smtClean="0"/>
              <a:t>Ryan Donnelly</a:t>
            </a:r>
            <a:endParaRPr lang="en-US" dirty="0"/>
          </a:p>
        </p:txBody>
      </p:sp>
    </p:spTree>
    <p:extLst>
      <p:ext uri="{BB962C8B-B14F-4D97-AF65-F5344CB8AC3E}">
        <p14:creationId xmlns:p14="http://schemas.microsoft.com/office/powerpoint/2010/main" val="1364887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a:t>
            </a:r>
            <a:endParaRPr lang="en-US" dirty="0"/>
          </a:p>
        </p:txBody>
      </p:sp>
      <p:sp>
        <p:nvSpPr>
          <p:cNvPr id="3" name="Content Placeholder 2"/>
          <p:cNvSpPr>
            <a:spLocks noGrp="1"/>
          </p:cNvSpPr>
          <p:nvPr>
            <p:ph idx="1"/>
          </p:nvPr>
        </p:nvSpPr>
        <p:spPr/>
        <p:txBody>
          <a:bodyPr>
            <a:normAutofit fontScale="92500" lnSpcReduction="10000"/>
          </a:bodyPr>
          <a:lstStyle/>
          <a:p>
            <a:r>
              <a:rPr lang="en-US" dirty="0"/>
              <a:t>	</a:t>
            </a:r>
            <a:r>
              <a:rPr lang="en-US" i="1" dirty="0"/>
              <a:t>Smartphones have many sensors and collectively they can form a sensor network to monitor the environment. A security network was created with three to four smartphones, where the smartphones react to their sensors and collect data. The data can track things like who entered a room and what that person is doing. When the light sensor receives light, the program takes a picture and records audio. One major problem is that the light sensor is inconsistent. All of the data collected from each sensor is returned to one central smartphone. This data, picture and audio files, can then be interpreted. This ad-hoc type of security network could be very helpful if you need to set up quickly. </a:t>
            </a:r>
            <a:endParaRPr lang="en-US" dirty="0"/>
          </a:p>
          <a:p>
            <a:endParaRPr lang="en-US" dirty="0"/>
          </a:p>
        </p:txBody>
      </p:sp>
    </p:spTree>
    <p:extLst>
      <p:ext uri="{BB962C8B-B14F-4D97-AF65-F5344CB8AC3E}">
        <p14:creationId xmlns:p14="http://schemas.microsoft.com/office/powerpoint/2010/main" val="314391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467600" cy="1143000"/>
          </a:xfrm>
        </p:spPr>
        <p:txBody>
          <a:bodyPr/>
          <a:lstStyle/>
          <a:p>
            <a:pPr algn="ctr"/>
            <a:r>
              <a:rPr lang="en-US" dirty="0" smtClean="0"/>
              <a:t>Sensor Network Structure</a:t>
            </a:r>
            <a:endParaRPr lang="en-US" dirty="0"/>
          </a:p>
        </p:txBody>
      </p:sp>
      <p:grpSp>
        <p:nvGrpSpPr>
          <p:cNvPr id="19" name="Group 18"/>
          <p:cNvGrpSpPr/>
          <p:nvPr/>
        </p:nvGrpSpPr>
        <p:grpSpPr>
          <a:xfrm>
            <a:off x="1689641" y="1417638"/>
            <a:ext cx="5764719" cy="4031642"/>
            <a:chOff x="16811480" y="16753534"/>
            <a:chExt cx="8738345" cy="6530943"/>
          </a:xfrm>
        </p:grpSpPr>
        <p:sp>
          <p:nvSpPr>
            <p:cNvPr id="20" name="Right Arrow 19"/>
            <p:cNvSpPr/>
            <p:nvPr/>
          </p:nvSpPr>
          <p:spPr>
            <a:xfrm rot="19767327">
              <a:off x="18164480" y="20885027"/>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ight Arrow 20"/>
            <p:cNvSpPr/>
            <p:nvPr/>
          </p:nvSpPr>
          <p:spPr>
            <a:xfrm rot="1790817">
              <a:off x="18169035" y="18489376"/>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ight Arrow 21"/>
            <p:cNvSpPr/>
            <p:nvPr/>
          </p:nvSpPr>
          <p:spPr>
            <a:xfrm rot="12630224">
              <a:off x="21901264" y="20968551"/>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ight Arrow 22"/>
            <p:cNvSpPr/>
            <p:nvPr/>
          </p:nvSpPr>
          <p:spPr>
            <a:xfrm rot="8988883">
              <a:off x="21903893" y="18484197"/>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4" name="Picture 23" descr="Android-phone.jpg"/>
            <p:cNvPicPr>
              <a:picLocks noChangeAspect="1"/>
            </p:cNvPicPr>
            <p:nvPr/>
          </p:nvPicPr>
          <p:blipFill rotWithShape="1">
            <a:blip r:embed="rId2">
              <a:extLst>
                <a:ext uri="{28A0092B-C50C-407E-A947-70E740481C1C}">
                  <a14:useLocalDpi xmlns:a14="http://schemas.microsoft.com/office/drawing/2010/main" val="0"/>
                </a:ext>
              </a:extLst>
            </a:blip>
            <a:srcRect l="26940" t="1479" r="27036" b="1464"/>
            <a:stretch/>
          </p:blipFill>
          <p:spPr>
            <a:xfrm>
              <a:off x="16811480" y="16898604"/>
              <a:ext cx="1278153" cy="2295677"/>
            </a:xfrm>
            <a:prstGeom prst="rect">
              <a:avLst/>
            </a:prstGeom>
          </p:spPr>
        </p:pic>
        <p:sp>
          <p:nvSpPr>
            <p:cNvPr id="25" name="Rectangle 24"/>
            <p:cNvSpPr/>
            <p:nvPr/>
          </p:nvSpPr>
          <p:spPr>
            <a:xfrm>
              <a:off x="17134232" y="16753534"/>
              <a:ext cx="656699"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26" name="Picture 25" descr="Android-phone.jpg"/>
            <p:cNvPicPr>
              <a:picLocks noChangeAspect="1"/>
            </p:cNvPicPr>
            <p:nvPr/>
          </p:nvPicPr>
          <p:blipFill rotWithShape="1">
            <a:blip r:embed="rId2">
              <a:extLst>
                <a:ext uri="{28A0092B-C50C-407E-A947-70E740481C1C}">
                  <a14:useLocalDpi xmlns:a14="http://schemas.microsoft.com/office/drawing/2010/main" val="0"/>
                </a:ext>
              </a:extLst>
            </a:blip>
            <a:srcRect l="26940" t="1479" r="27036" b="1464"/>
            <a:stretch/>
          </p:blipFill>
          <p:spPr>
            <a:xfrm>
              <a:off x="16811480" y="20988800"/>
              <a:ext cx="1278153" cy="2295677"/>
            </a:xfrm>
            <a:prstGeom prst="rect">
              <a:avLst/>
            </a:prstGeom>
          </p:spPr>
        </p:pic>
        <p:sp>
          <p:nvSpPr>
            <p:cNvPr id="27" name="Rectangle 26"/>
            <p:cNvSpPr/>
            <p:nvPr/>
          </p:nvSpPr>
          <p:spPr>
            <a:xfrm>
              <a:off x="17134232" y="20830998"/>
              <a:ext cx="656699"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28" name="Picture 27" descr="Android-phone.jpg"/>
            <p:cNvPicPr>
              <a:picLocks noChangeAspect="1"/>
            </p:cNvPicPr>
            <p:nvPr/>
          </p:nvPicPr>
          <p:blipFill rotWithShape="1">
            <a:blip r:embed="rId2">
              <a:extLst>
                <a:ext uri="{28A0092B-C50C-407E-A947-70E740481C1C}">
                  <a14:useLocalDpi xmlns:a14="http://schemas.microsoft.com/office/drawing/2010/main" val="0"/>
                </a:ext>
              </a:extLst>
            </a:blip>
            <a:srcRect l="26940" t="1479" r="27036" b="1464"/>
            <a:stretch/>
          </p:blipFill>
          <p:spPr>
            <a:xfrm>
              <a:off x="24271672" y="20988800"/>
              <a:ext cx="1278153" cy="2295677"/>
            </a:xfrm>
            <a:prstGeom prst="rect">
              <a:avLst/>
            </a:prstGeom>
          </p:spPr>
        </p:pic>
        <p:sp>
          <p:nvSpPr>
            <p:cNvPr id="29" name="Rectangle 28"/>
            <p:cNvSpPr/>
            <p:nvPr/>
          </p:nvSpPr>
          <p:spPr>
            <a:xfrm>
              <a:off x="24603594" y="20831137"/>
              <a:ext cx="656699"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30" name="Picture 29" descr="Android-phone.jpg"/>
            <p:cNvPicPr>
              <a:picLocks noChangeAspect="1"/>
            </p:cNvPicPr>
            <p:nvPr/>
          </p:nvPicPr>
          <p:blipFill rotWithShape="1">
            <a:blip r:embed="rId2">
              <a:extLst>
                <a:ext uri="{28A0092B-C50C-407E-A947-70E740481C1C}">
                  <a14:useLocalDpi xmlns:a14="http://schemas.microsoft.com/office/drawing/2010/main" val="0"/>
                </a:ext>
              </a:extLst>
            </a:blip>
            <a:srcRect l="26940" t="1479" r="27036" b="1464"/>
            <a:stretch/>
          </p:blipFill>
          <p:spPr>
            <a:xfrm>
              <a:off x="24271672" y="16898604"/>
              <a:ext cx="1278153" cy="2295677"/>
            </a:xfrm>
            <a:prstGeom prst="rect">
              <a:avLst/>
            </a:prstGeom>
          </p:spPr>
        </p:pic>
        <p:sp>
          <p:nvSpPr>
            <p:cNvPr id="31" name="Rectangle 30"/>
            <p:cNvSpPr/>
            <p:nvPr/>
          </p:nvSpPr>
          <p:spPr>
            <a:xfrm>
              <a:off x="24603594" y="16820498"/>
              <a:ext cx="656699"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32" name="Picture 31" descr="Android-phone.jpg"/>
            <p:cNvPicPr>
              <a:picLocks noChangeAspect="1"/>
            </p:cNvPicPr>
            <p:nvPr/>
          </p:nvPicPr>
          <p:blipFill rotWithShape="1">
            <a:blip r:embed="rId2">
              <a:extLst>
                <a:ext uri="{28A0092B-C50C-407E-A947-70E740481C1C}">
                  <a14:useLocalDpi xmlns:a14="http://schemas.microsoft.com/office/drawing/2010/main" val="0"/>
                </a:ext>
              </a:extLst>
            </a:blip>
            <a:srcRect l="26940" t="1479" r="27036" b="1464"/>
            <a:stretch/>
          </p:blipFill>
          <p:spPr>
            <a:xfrm>
              <a:off x="20662362" y="18884946"/>
              <a:ext cx="1278153" cy="2295677"/>
            </a:xfrm>
            <a:prstGeom prst="rect">
              <a:avLst/>
            </a:prstGeom>
          </p:spPr>
        </p:pic>
        <p:sp>
          <p:nvSpPr>
            <p:cNvPr id="33" name="Rectangle 32"/>
            <p:cNvSpPr/>
            <p:nvPr/>
          </p:nvSpPr>
          <p:spPr>
            <a:xfrm>
              <a:off x="20877137" y="18941720"/>
              <a:ext cx="872655"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spTree>
    <p:extLst>
      <p:ext uri="{BB962C8B-B14F-4D97-AF65-F5344CB8AC3E}">
        <p14:creationId xmlns:p14="http://schemas.microsoft.com/office/powerpoint/2010/main" val="2567258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94812"/>
          </a:xfrm>
        </p:spPr>
        <p:txBody>
          <a:bodyPr/>
          <a:lstStyle/>
          <a:p>
            <a:r>
              <a:rPr lang="en-US" dirty="0" smtClean="0"/>
              <a:t>Screenshots</a:t>
            </a:r>
            <a:endParaRPr lang="en-US" dirty="0"/>
          </a:p>
        </p:txBody>
      </p:sp>
      <p:pic>
        <p:nvPicPr>
          <p:cNvPr id="8" name="Picture 7" descr="Mai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067" y="1444532"/>
            <a:ext cx="3008036" cy="5013392"/>
          </a:xfrm>
          <a:prstGeom prst="rect">
            <a:avLst/>
          </a:prstGeom>
        </p:spPr>
      </p:pic>
      <p:pic>
        <p:nvPicPr>
          <p:cNvPr id="9" name="Picture 8" descr="Master Senso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7014" y="1444532"/>
            <a:ext cx="3008036" cy="5013392"/>
          </a:xfrm>
          <a:prstGeom prst="rect">
            <a:avLst/>
          </a:prstGeom>
        </p:spPr>
      </p:pic>
      <p:sp>
        <p:nvSpPr>
          <p:cNvPr id="12" name="TextBox 11"/>
          <p:cNvSpPr txBox="1"/>
          <p:nvPr/>
        </p:nvSpPr>
        <p:spPr>
          <a:xfrm>
            <a:off x="6742306" y="3985442"/>
            <a:ext cx="2253065" cy="923330"/>
          </a:xfrm>
          <a:prstGeom prst="rect">
            <a:avLst/>
          </a:prstGeom>
          <a:noFill/>
        </p:spPr>
        <p:txBody>
          <a:bodyPr wrap="square" rtlCol="0">
            <a:spAutoFit/>
          </a:bodyPr>
          <a:lstStyle/>
          <a:p>
            <a:r>
              <a:rPr lang="en-US" dirty="0" smtClean="0"/>
              <a:t>Lists all the sensors connected in a list here</a:t>
            </a:r>
            <a:endParaRPr lang="en-US" dirty="0"/>
          </a:p>
        </p:txBody>
      </p:sp>
      <p:sp>
        <p:nvSpPr>
          <p:cNvPr id="13" name="TextBox 12"/>
          <p:cNvSpPr txBox="1"/>
          <p:nvPr/>
        </p:nvSpPr>
        <p:spPr>
          <a:xfrm>
            <a:off x="6742306" y="2706468"/>
            <a:ext cx="2253065" cy="646331"/>
          </a:xfrm>
          <a:prstGeom prst="rect">
            <a:avLst/>
          </a:prstGeom>
          <a:noFill/>
        </p:spPr>
        <p:txBody>
          <a:bodyPr wrap="square" rtlCol="0">
            <a:spAutoFit/>
          </a:bodyPr>
          <a:lstStyle/>
          <a:p>
            <a:r>
              <a:rPr lang="en-US" dirty="0" smtClean="0"/>
              <a:t>Click to connect to a sensor</a:t>
            </a:r>
            <a:endParaRPr lang="en-US" dirty="0"/>
          </a:p>
        </p:txBody>
      </p:sp>
      <p:sp>
        <p:nvSpPr>
          <p:cNvPr id="14" name="Left Arrow 13"/>
          <p:cNvSpPr/>
          <p:nvPr/>
        </p:nvSpPr>
        <p:spPr>
          <a:xfrm>
            <a:off x="5215492" y="2706468"/>
            <a:ext cx="1526814" cy="333276"/>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Left Arrow 14"/>
          <p:cNvSpPr/>
          <p:nvPr/>
        </p:nvSpPr>
        <p:spPr>
          <a:xfrm rot="1827592">
            <a:off x="5195739" y="3816567"/>
            <a:ext cx="1526814" cy="337749"/>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6545050" y="5382731"/>
            <a:ext cx="2450321" cy="923330"/>
          </a:xfrm>
          <a:prstGeom prst="rect">
            <a:avLst/>
          </a:prstGeom>
          <a:noFill/>
        </p:spPr>
        <p:txBody>
          <a:bodyPr wrap="square" rtlCol="0">
            <a:spAutoFit/>
          </a:bodyPr>
          <a:lstStyle/>
          <a:p>
            <a:r>
              <a:rPr lang="en-US" dirty="0" smtClean="0"/>
              <a:t>File receiving status will be displayed in a toast here</a:t>
            </a:r>
            <a:endParaRPr lang="en-US" dirty="0"/>
          </a:p>
        </p:txBody>
      </p:sp>
      <p:sp>
        <p:nvSpPr>
          <p:cNvPr id="17" name="Left Arrow 16"/>
          <p:cNvSpPr/>
          <p:nvPr/>
        </p:nvSpPr>
        <p:spPr>
          <a:xfrm>
            <a:off x="5215492" y="5674158"/>
            <a:ext cx="1329558" cy="303726"/>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190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Screenshots</a:t>
            </a:r>
            <a:endParaRPr lang="en-US" dirty="0"/>
          </a:p>
        </p:txBody>
      </p:sp>
      <p:pic>
        <p:nvPicPr>
          <p:cNvPr id="4" name="Picture 3" descr="Slave Sensor - Tru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275" y="1444532"/>
            <a:ext cx="3008036" cy="5013392"/>
          </a:xfrm>
          <a:prstGeom prst="rect">
            <a:avLst/>
          </a:prstGeom>
        </p:spPr>
      </p:pic>
      <p:pic>
        <p:nvPicPr>
          <p:cNvPr id="5" name="Picture 4" descr="Slave Sensor - Fals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515" y="1444532"/>
            <a:ext cx="3008036" cy="5013392"/>
          </a:xfrm>
          <a:prstGeom prst="rect">
            <a:avLst/>
          </a:prstGeom>
        </p:spPr>
      </p:pic>
      <p:sp>
        <p:nvSpPr>
          <p:cNvPr id="6" name="TextBox 5"/>
          <p:cNvSpPr txBox="1"/>
          <p:nvPr/>
        </p:nvSpPr>
        <p:spPr>
          <a:xfrm>
            <a:off x="3557311" y="2291752"/>
            <a:ext cx="2026204" cy="923330"/>
          </a:xfrm>
          <a:prstGeom prst="rect">
            <a:avLst/>
          </a:prstGeom>
          <a:noFill/>
        </p:spPr>
        <p:txBody>
          <a:bodyPr wrap="square" rtlCol="0">
            <a:spAutoFit/>
          </a:bodyPr>
          <a:lstStyle/>
          <a:p>
            <a:r>
              <a:rPr lang="en-US" dirty="0" smtClean="0"/>
              <a:t>Click to connect to a master sensor</a:t>
            </a:r>
            <a:endParaRPr lang="en-US" dirty="0"/>
          </a:p>
        </p:txBody>
      </p:sp>
      <p:sp>
        <p:nvSpPr>
          <p:cNvPr id="7" name="Left Arrow 6"/>
          <p:cNvSpPr/>
          <p:nvPr/>
        </p:nvSpPr>
        <p:spPr>
          <a:xfrm>
            <a:off x="2070730" y="2740438"/>
            <a:ext cx="1486581" cy="345143"/>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3557311" y="3404825"/>
            <a:ext cx="2026204" cy="1200329"/>
          </a:xfrm>
          <a:prstGeom prst="rect">
            <a:avLst/>
          </a:prstGeom>
          <a:noFill/>
        </p:spPr>
        <p:txBody>
          <a:bodyPr wrap="square" rtlCol="0">
            <a:spAutoFit/>
          </a:bodyPr>
          <a:lstStyle/>
          <a:p>
            <a:r>
              <a:rPr lang="en-US" dirty="0" smtClean="0"/>
              <a:t>Displays the brightness the light sensor is receiving</a:t>
            </a:r>
            <a:endParaRPr lang="en-US" dirty="0"/>
          </a:p>
        </p:txBody>
      </p:sp>
      <p:sp>
        <p:nvSpPr>
          <p:cNvPr id="9" name="Left Arrow 8"/>
          <p:cNvSpPr/>
          <p:nvPr/>
        </p:nvSpPr>
        <p:spPr>
          <a:xfrm rot="1245734">
            <a:off x="1739414" y="3404823"/>
            <a:ext cx="1711804" cy="377947"/>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3557312" y="4849236"/>
            <a:ext cx="2026204" cy="923330"/>
          </a:xfrm>
          <a:prstGeom prst="rect">
            <a:avLst/>
          </a:prstGeom>
          <a:noFill/>
        </p:spPr>
        <p:txBody>
          <a:bodyPr wrap="square" rtlCol="0">
            <a:spAutoFit/>
          </a:bodyPr>
          <a:lstStyle/>
          <a:p>
            <a:r>
              <a:rPr lang="en-US" dirty="0" smtClean="0"/>
              <a:t>Displays the brightness in a true-false way</a:t>
            </a:r>
            <a:endParaRPr lang="en-US" dirty="0"/>
          </a:p>
        </p:txBody>
      </p:sp>
      <p:sp>
        <p:nvSpPr>
          <p:cNvPr id="11" name="Left Arrow 10"/>
          <p:cNvSpPr/>
          <p:nvPr/>
        </p:nvSpPr>
        <p:spPr>
          <a:xfrm rot="1873959">
            <a:off x="1168435" y="3897123"/>
            <a:ext cx="2543974" cy="369333"/>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5163021" y="2740438"/>
            <a:ext cx="420495" cy="345143"/>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Left Arrow 13"/>
          <p:cNvSpPr/>
          <p:nvPr/>
        </p:nvSpPr>
        <p:spPr>
          <a:xfrm rot="9086924">
            <a:off x="5030142" y="3210565"/>
            <a:ext cx="619186" cy="377947"/>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Left Arrow 14"/>
          <p:cNvSpPr/>
          <p:nvPr/>
        </p:nvSpPr>
        <p:spPr>
          <a:xfrm rot="6410982">
            <a:off x="4477447" y="4098252"/>
            <a:ext cx="1624689" cy="369333"/>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029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normAutofit/>
          </a:bodyPr>
          <a:lstStyle/>
          <a:p>
            <a:r>
              <a:rPr lang="en-US" dirty="0" smtClean="0"/>
              <a:t>Before current plan: Acoustic </a:t>
            </a:r>
            <a:r>
              <a:rPr lang="en-US" dirty="0" err="1" smtClean="0"/>
              <a:t>Geolocation</a:t>
            </a:r>
            <a:endParaRPr lang="en-US" dirty="0" smtClean="0"/>
          </a:p>
          <a:p>
            <a:r>
              <a:rPr lang="en-US" dirty="0" smtClean="0"/>
              <a:t>Current plan: Light sensor very inconsistent</a:t>
            </a:r>
          </a:p>
          <a:p>
            <a:r>
              <a:rPr lang="en-US" dirty="0" smtClean="0"/>
              <a:t>The application will sometimes not gather all the data it should</a:t>
            </a:r>
          </a:p>
          <a:p>
            <a:r>
              <a:rPr lang="en-US" dirty="0" smtClean="0"/>
              <a:t>Still has bugs</a:t>
            </a:r>
            <a:endParaRPr lang="en-US" dirty="0"/>
          </a:p>
          <a:p>
            <a:endParaRPr lang="en-US" dirty="0"/>
          </a:p>
        </p:txBody>
      </p:sp>
    </p:spTree>
    <p:extLst>
      <p:ext uri="{BB962C8B-B14F-4D97-AF65-F5344CB8AC3E}">
        <p14:creationId xmlns:p14="http://schemas.microsoft.com/office/powerpoint/2010/main" val="63845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149</TotalTime>
  <Words>96</Words>
  <Application>Microsoft Macintosh PowerPoint</Application>
  <PresentationFormat>On-screen Show (4:3)</PresentationFormat>
  <Paragraphs>23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Breeze</vt:lpstr>
      <vt:lpstr>Sensor networks on a mobile platform</vt:lpstr>
      <vt:lpstr>Abstract</vt:lpstr>
      <vt:lpstr>Sensor Network Structure</vt:lpstr>
      <vt:lpstr>Screenshots</vt:lpstr>
      <vt:lpstr>Screenshots</vt:lpstr>
      <vt:lpstr>Results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 Networks on a mobile Platform</dc:title>
  <dc:creator>computersci</dc:creator>
  <cp:lastModifiedBy>computersci</cp:lastModifiedBy>
  <cp:revision>12</cp:revision>
  <dcterms:created xsi:type="dcterms:W3CDTF">2011-07-25T18:46:36Z</dcterms:created>
  <dcterms:modified xsi:type="dcterms:W3CDTF">2011-07-27T16:02:09Z</dcterms:modified>
</cp:coreProperties>
</file>