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1" r:id="rId1"/>
  </p:sldMasterIdLst>
  <p:sldIdLst>
    <p:sldId id="256" r:id="rId2"/>
  </p:sldIdLst>
  <p:sldSz cx="42976800" cy="37490400"/>
  <p:notesSz cx="6858000" cy="9144000"/>
  <p:defaultTextStyle>
    <a:defPPr>
      <a:defRPr lang="en-US"/>
    </a:defPPr>
    <a:lvl1pPr marL="0" algn="l" defTabSz="2299030" rtl="0" eaLnBrk="1" latinLnBrk="0" hangingPunct="1">
      <a:defRPr sz="9100" kern="1200">
        <a:solidFill>
          <a:schemeClr val="tx1"/>
        </a:solidFill>
        <a:latin typeface="+mn-lt"/>
        <a:ea typeface="+mn-ea"/>
        <a:cs typeface="+mn-cs"/>
      </a:defRPr>
    </a:lvl1pPr>
    <a:lvl2pPr marL="2299030" algn="l" defTabSz="2299030" rtl="0" eaLnBrk="1" latinLnBrk="0" hangingPunct="1">
      <a:defRPr sz="9100" kern="1200">
        <a:solidFill>
          <a:schemeClr val="tx1"/>
        </a:solidFill>
        <a:latin typeface="+mn-lt"/>
        <a:ea typeface="+mn-ea"/>
        <a:cs typeface="+mn-cs"/>
      </a:defRPr>
    </a:lvl2pPr>
    <a:lvl3pPr marL="4598060" algn="l" defTabSz="2299030" rtl="0" eaLnBrk="1" latinLnBrk="0" hangingPunct="1">
      <a:defRPr sz="9100" kern="1200">
        <a:solidFill>
          <a:schemeClr val="tx1"/>
        </a:solidFill>
        <a:latin typeface="+mn-lt"/>
        <a:ea typeface="+mn-ea"/>
        <a:cs typeface="+mn-cs"/>
      </a:defRPr>
    </a:lvl3pPr>
    <a:lvl4pPr marL="6897091" algn="l" defTabSz="2299030" rtl="0" eaLnBrk="1" latinLnBrk="0" hangingPunct="1">
      <a:defRPr sz="9100" kern="1200">
        <a:solidFill>
          <a:schemeClr val="tx1"/>
        </a:solidFill>
        <a:latin typeface="+mn-lt"/>
        <a:ea typeface="+mn-ea"/>
        <a:cs typeface="+mn-cs"/>
      </a:defRPr>
    </a:lvl4pPr>
    <a:lvl5pPr marL="9196121" algn="l" defTabSz="2299030" rtl="0" eaLnBrk="1" latinLnBrk="0" hangingPunct="1">
      <a:defRPr sz="9100" kern="1200">
        <a:solidFill>
          <a:schemeClr val="tx1"/>
        </a:solidFill>
        <a:latin typeface="+mn-lt"/>
        <a:ea typeface="+mn-ea"/>
        <a:cs typeface="+mn-cs"/>
      </a:defRPr>
    </a:lvl5pPr>
    <a:lvl6pPr marL="11495151" algn="l" defTabSz="2299030" rtl="0" eaLnBrk="1" latinLnBrk="0" hangingPunct="1">
      <a:defRPr sz="9100" kern="1200">
        <a:solidFill>
          <a:schemeClr val="tx1"/>
        </a:solidFill>
        <a:latin typeface="+mn-lt"/>
        <a:ea typeface="+mn-ea"/>
        <a:cs typeface="+mn-cs"/>
      </a:defRPr>
    </a:lvl6pPr>
    <a:lvl7pPr marL="13794181" algn="l" defTabSz="2299030" rtl="0" eaLnBrk="1" latinLnBrk="0" hangingPunct="1">
      <a:defRPr sz="9100" kern="1200">
        <a:solidFill>
          <a:schemeClr val="tx1"/>
        </a:solidFill>
        <a:latin typeface="+mn-lt"/>
        <a:ea typeface="+mn-ea"/>
        <a:cs typeface="+mn-cs"/>
      </a:defRPr>
    </a:lvl7pPr>
    <a:lvl8pPr marL="16093211" algn="l" defTabSz="2299030" rtl="0" eaLnBrk="1" latinLnBrk="0" hangingPunct="1">
      <a:defRPr sz="9100" kern="1200">
        <a:solidFill>
          <a:schemeClr val="tx1"/>
        </a:solidFill>
        <a:latin typeface="+mn-lt"/>
        <a:ea typeface="+mn-ea"/>
        <a:cs typeface="+mn-cs"/>
      </a:defRPr>
    </a:lvl8pPr>
    <a:lvl9pPr marL="18392242" algn="l" defTabSz="2299030" rtl="0" eaLnBrk="1" latinLnBrk="0" hangingPunct="1">
      <a:defRPr sz="9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32" autoAdjust="0"/>
  </p:normalViewPr>
  <p:slideViewPr>
    <p:cSldViewPr snapToGrid="0" snapToObjects="1">
      <p:cViewPr>
        <p:scale>
          <a:sx n="25" d="100"/>
          <a:sy n="25" d="100"/>
        </p:scale>
        <p:origin x="-1384" y="1656"/>
      </p:cViewPr>
      <p:guideLst>
        <p:guide orient="horz" pos="11808"/>
        <p:guide pos="13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21139163"/>
            <a:ext cx="42976800" cy="1635123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12" name="Rectangle 11"/>
          <p:cNvSpPr/>
          <p:nvPr/>
        </p:nvSpPr>
        <p:spPr>
          <a:xfrm>
            <a:off x="0" y="0"/>
            <a:ext cx="42976800" cy="2113916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dirty="0"/>
          </a:p>
        </p:txBody>
      </p:sp>
      <p:sp>
        <p:nvSpPr>
          <p:cNvPr id="13" name="Rectangle 12"/>
          <p:cNvSpPr/>
          <p:nvPr/>
        </p:nvSpPr>
        <p:spPr>
          <a:xfrm>
            <a:off x="0" y="14499300"/>
            <a:ext cx="42976800" cy="124968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14" name="Oval 13"/>
          <p:cNvSpPr/>
          <p:nvPr/>
        </p:nvSpPr>
        <p:spPr>
          <a:xfrm>
            <a:off x="0" y="8747760"/>
            <a:ext cx="42976800" cy="2790952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3" name="Subtitle 2"/>
          <p:cNvSpPr>
            <a:spLocks noGrp="1"/>
          </p:cNvSpPr>
          <p:nvPr>
            <p:ph type="subTitle" idx="1"/>
          </p:nvPr>
        </p:nvSpPr>
        <p:spPr>
          <a:xfrm>
            <a:off x="6926837" y="27620582"/>
            <a:ext cx="26493947" cy="4822251"/>
          </a:xfrm>
        </p:spPr>
        <p:txBody>
          <a:bodyPr>
            <a:normAutofit/>
          </a:bodyPr>
          <a:lstStyle>
            <a:lvl1pPr marL="0" indent="0" algn="l">
              <a:buNone/>
              <a:defRPr sz="11100">
                <a:solidFill>
                  <a:schemeClr val="tx2"/>
                </a:solidFill>
              </a:defRPr>
            </a:lvl1pPr>
            <a:lvl2pPr marL="2299030" indent="0" algn="ctr">
              <a:buNone/>
              <a:defRPr>
                <a:solidFill>
                  <a:schemeClr val="tx1">
                    <a:tint val="75000"/>
                  </a:schemeClr>
                </a:solidFill>
              </a:defRPr>
            </a:lvl2pPr>
            <a:lvl3pPr marL="4598060" indent="0" algn="ctr">
              <a:buNone/>
              <a:defRPr>
                <a:solidFill>
                  <a:schemeClr val="tx1">
                    <a:tint val="75000"/>
                  </a:schemeClr>
                </a:solidFill>
              </a:defRPr>
            </a:lvl3pPr>
            <a:lvl4pPr marL="6897091" indent="0" algn="ctr">
              <a:buNone/>
              <a:defRPr>
                <a:solidFill>
                  <a:schemeClr val="tx1">
                    <a:tint val="75000"/>
                  </a:schemeClr>
                </a:solidFill>
              </a:defRPr>
            </a:lvl4pPr>
            <a:lvl5pPr marL="9196121" indent="0" algn="ctr">
              <a:buNone/>
              <a:defRPr>
                <a:solidFill>
                  <a:schemeClr val="tx1">
                    <a:tint val="75000"/>
                  </a:schemeClr>
                </a:solidFill>
              </a:defRPr>
            </a:lvl5pPr>
            <a:lvl6pPr marL="11495151" indent="0" algn="ctr">
              <a:buNone/>
              <a:defRPr>
                <a:solidFill>
                  <a:schemeClr val="tx1">
                    <a:tint val="75000"/>
                  </a:schemeClr>
                </a:solidFill>
              </a:defRPr>
            </a:lvl6pPr>
            <a:lvl7pPr marL="13794181" indent="0" algn="ctr">
              <a:buNone/>
              <a:defRPr>
                <a:solidFill>
                  <a:schemeClr val="tx1">
                    <a:tint val="75000"/>
                  </a:schemeClr>
                </a:solidFill>
              </a:defRPr>
            </a:lvl7pPr>
            <a:lvl8pPr marL="16093211" indent="0" algn="ctr">
              <a:buNone/>
              <a:defRPr>
                <a:solidFill>
                  <a:schemeClr val="tx1">
                    <a:tint val="75000"/>
                  </a:schemeClr>
                </a:solidFill>
              </a:defRPr>
            </a:lvl8pPr>
            <a:lvl9pPr marL="18392242"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2F9270A-5AF6-764C-A4FA-EF6B81D1EFE5}"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20DFC-E2D5-4BD6-B744-D8DEEAB5F7C2}" type="slidenum">
              <a:rPr lang="en-US" smtClean="0"/>
              <a:pPr/>
              <a:t>‹#›</a:t>
            </a:fld>
            <a:endParaRPr lang="en-US" dirty="0"/>
          </a:p>
        </p:txBody>
      </p:sp>
      <p:sp>
        <p:nvSpPr>
          <p:cNvPr id="2" name="Title 1"/>
          <p:cNvSpPr>
            <a:spLocks noGrp="1"/>
          </p:cNvSpPr>
          <p:nvPr>
            <p:ph type="ctrTitle"/>
          </p:nvPr>
        </p:nvSpPr>
        <p:spPr>
          <a:xfrm>
            <a:off x="3842633" y="17123188"/>
            <a:ext cx="33724150" cy="9802646"/>
          </a:xfrm>
          <a:effectLst/>
        </p:spPr>
        <p:txBody>
          <a:bodyPr>
            <a:noAutofit/>
          </a:bodyPr>
          <a:lstStyle>
            <a:lvl1pPr marL="3218642" indent="-2299030" algn="l">
              <a:defRPr sz="27200"/>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953500" y="3998971"/>
            <a:ext cx="30083760" cy="189951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F9270A-5AF6-764C-A4FA-EF6B81D1EFE5}"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F8263-D178-6343-9376-485D7DE7DCF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22663" y="2058296"/>
            <a:ext cx="9669780" cy="28636253"/>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15623333" y="3998973"/>
            <a:ext cx="22697649" cy="267578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F9270A-5AF6-764C-A4FA-EF6B81D1EFE5}"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F8263-D178-6343-9376-485D7DE7DCF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F9270A-5AF6-764C-A4FA-EF6B81D1EFE5}"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F8263-D178-6343-9376-485D7DE7DCF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5372100" y="3998976"/>
            <a:ext cx="30083760" cy="18995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21139163"/>
            <a:ext cx="42976800" cy="1635123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8" name="Rectangle 7"/>
          <p:cNvSpPr/>
          <p:nvPr/>
        </p:nvSpPr>
        <p:spPr>
          <a:xfrm>
            <a:off x="0" y="0"/>
            <a:ext cx="42976800" cy="2113916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dirty="0"/>
          </a:p>
        </p:txBody>
      </p:sp>
      <p:sp>
        <p:nvSpPr>
          <p:cNvPr id="9" name="Rectangle 8"/>
          <p:cNvSpPr/>
          <p:nvPr/>
        </p:nvSpPr>
        <p:spPr>
          <a:xfrm>
            <a:off x="0" y="14499300"/>
            <a:ext cx="42976800" cy="124968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10" name="Oval 9"/>
          <p:cNvSpPr/>
          <p:nvPr/>
        </p:nvSpPr>
        <p:spPr>
          <a:xfrm>
            <a:off x="0" y="8747760"/>
            <a:ext cx="42976800" cy="2790952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2" name="Title 1"/>
          <p:cNvSpPr>
            <a:spLocks noGrp="1"/>
          </p:cNvSpPr>
          <p:nvPr>
            <p:ph type="title"/>
          </p:nvPr>
        </p:nvSpPr>
        <p:spPr>
          <a:xfrm>
            <a:off x="9556017" y="11877142"/>
            <a:ext cx="28043330" cy="13247625"/>
          </a:xfrm>
          <a:effectLst/>
        </p:spPr>
        <p:txBody>
          <a:bodyPr anchor="b"/>
          <a:lstStyle>
            <a:lvl1pPr algn="r">
              <a:defRPr sz="231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505459" y="25187727"/>
            <a:ext cx="28061322" cy="4567181"/>
          </a:xfrm>
        </p:spPr>
        <p:txBody>
          <a:bodyPr anchor="t"/>
          <a:lstStyle>
            <a:lvl1pPr marL="0" indent="0" algn="r">
              <a:buNone/>
              <a:defRPr sz="10100">
                <a:solidFill>
                  <a:schemeClr val="tx2"/>
                </a:solidFill>
              </a:defRPr>
            </a:lvl1pPr>
            <a:lvl2pPr marL="2299030" indent="0">
              <a:buNone/>
              <a:defRPr sz="9100">
                <a:solidFill>
                  <a:schemeClr val="tx1">
                    <a:tint val="75000"/>
                  </a:schemeClr>
                </a:solidFill>
              </a:defRPr>
            </a:lvl2pPr>
            <a:lvl3pPr marL="4598060" indent="0">
              <a:buNone/>
              <a:defRPr sz="8000">
                <a:solidFill>
                  <a:schemeClr val="tx1">
                    <a:tint val="75000"/>
                  </a:schemeClr>
                </a:solidFill>
              </a:defRPr>
            </a:lvl3pPr>
            <a:lvl4pPr marL="6897091" indent="0">
              <a:buNone/>
              <a:defRPr sz="7000">
                <a:solidFill>
                  <a:schemeClr val="tx1">
                    <a:tint val="75000"/>
                  </a:schemeClr>
                </a:solidFill>
              </a:defRPr>
            </a:lvl4pPr>
            <a:lvl5pPr marL="9196121" indent="0">
              <a:buNone/>
              <a:defRPr sz="7000">
                <a:solidFill>
                  <a:schemeClr val="tx1">
                    <a:tint val="75000"/>
                  </a:schemeClr>
                </a:solidFill>
              </a:defRPr>
            </a:lvl5pPr>
            <a:lvl6pPr marL="11495151" indent="0">
              <a:buNone/>
              <a:defRPr sz="7000">
                <a:solidFill>
                  <a:schemeClr val="tx1">
                    <a:tint val="75000"/>
                  </a:schemeClr>
                </a:solidFill>
              </a:defRPr>
            </a:lvl6pPr>
            <a:lvl7pPr marL="13794181" indent="0">
              <a:buNone/>
              <a:defRPr sz="7000">
                <a:solidFill>
                  <a:schemeClr val="tx1">
                    <a:tint val="75000"/>
                  </a:schemeClr>
                </a:solidFill>
              </a:defRPr>
            </a:lvl7pPr>
            <a:lvl8pPr marL="16093211" indent="0">
              <a:buNone/>
              <a:defRPr sz="7000">
                <a:solidFill>
                  <a:schemeClr val="tx1">
                    <a:tint val="75000"/>
                  </a:schemeClr>
                </a:solidFill>
              </a:defRPr>
            </a:lvl8pPr>
            <a:lvl9pPr marL="18392242" indent="0">
              <a:buNone/>
              <a:defRPr sz="7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F9270A-5AF6-764C-A4FA-EF6B81D1EFE5}" type="datetimeFigureOut">
              <a:rPr lang="en-US" smtClean="0"/>
              <a:t>7/26/11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F8263-D178-6343-9376-485D7DE7DCF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2F9270A-5AF6-764C-A4FA-EF6B81D1EFE5}" type="datetimeFigureOut">
              <a:rPr lang="en-US" smtClean="0"/>
              <a:t>7/26/11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3F8263-D178-6343-9376-485D7DE7DCF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5372095" y="3998971"/>
            <a:ext cx="15729509" cy="18995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21832214" y="3998976"/>
            <a:ext cx="15729509" cy="189951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72100" y="3998976"/>
            <a:ext cx="15729509" cy="3497366"/>
          </a:xfrm>
        </p:spPr>
        <p:txBody>
          <a:bodyPr anchor="b">
            <a:noAutofit/>
          </a:bodyPr>
          <a:lstStyle>
            <a:lvl1pPr marL="0" indent="0" algn="ctr">
              <a:buNone/>
              <a:defRPr lang="en-US" sz="121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2299030" indent="0">
              <a:buNone/>
              <a:defRPr sz="10100" b="1"/>
            </a:lvl2pPr>
            <a:lvl3pPr marL="4598060" indent="0">
              <a:buNone/>
              <a:defRPr sz="9100" b="1"/>
            </a:lvl3pPr>
            <a:lvl4pPr marL="6897091" indent="0">
              <a:buNone/>
              <a:defRPr sz="8000" b="1"/>
            </a:lvl4pPr>
            <a:lvl5pPr marL="9196121" indent="0">
              <a:buNone/>
              <a:defRPr sz="8000" b="1"/>
            </a:lvl5pPr>
            <a:lvl6pPr marL="11495151" indent="0">
              <a:buNone/>
              <a:defRPr sz="8000" b="1"/>
            </a:lvl6pPr>
            <a:lvl7pPr marL="13794181" indent="0">
              <a:buNone/>
              <a:defRPr sz="8000" b="1"/>
            </a:lvl7pPr>
            <a:lvl8pPr marL="16093211" indent="0">
              <a:buNone/>
              <a:defRPr sz="8000" b="1"/>
            </a:lvl8pPr>
            <a:lvl9pPr marL="18392242" indent="0">
              <a:buNone/>
              <a:defRPr sz="8000" b="1"/>
            </a:lvl9pPr>
          </a:lstStyle>
          <a:p>
            <a:pPr lvl="0"/>
            <a:r>
              <a:rPr lang="en-US" smtClean="0"/>
              <a:t>Click to edit Master text styles</a:t>
            </a:r>
          </a:p>
        </p:txBody>
      </p:sp>
      <p:sp>
        <p:nvSpPr>
          <p:cNvPr id="4" name="Content Placeholder 3"/>
          <p:cNvSpPr>
            <a:spLocks noGrp="1"/>
          </p:cNvSpPr>
          <p:nvPr>
            <p:ph sz="half" idx="2"/>
          </p:nvPr>
        </p:nvSpPr>
        <p:spPr>
          <a:xfrm>
            <a:off x="5435301" y="7655121"/>
            <a:ext cx="15729509" cy="14996160"/>
          </a:xfrm>
        </p:spPr>
        <p:txBody>
          <a:bodyPr>
            <a:normAutofit/>
          </a:bodyPr>
          <a:lstStyle>
            <a:lvl1pPr>
              <a:defRPr sz="9100"/>
            </a:lvl1pPr>
            <a:lvl2pPr>
              <a:defRPr sz="9100"/>
            </a:lvl2pPr>
            <a:lvl3pPr>
              <a:defRPr sz="80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1842319" y="3998976"/>
            <a:ext cx="15729509" cy="3497366"/>
          </a:xfrm>
        </p:spPr>
        <p:txBody>
          <a:bodyPr anchor="b">
            <a:noAutofit/>
          </a:bodyPr>
          <a:lstStyle>
            <a:lvl1pPr marL="0" indent="0" algn="ctr">
              <a:buNone/>
              <a:defRPr lang="en-US" sz="121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2299030" indent="0">
              <a:buNone/>
              <a:defRPr sz="10100" b="1"/>
            </a:lvl2pPr>
            <a:lvl3pPr marL="4598060" indent="0">
              <a:buNone/>
              <a:defRPr sz="9100" b="1"/>
            </a:lvl3pPr>
            <a:lvl4pPr marL="6897091" indent="0">
              <a:buNone/>
              <a:defRPr sz="8000" b="1"/>
            </a:lvl4pPr>
            <a:lvl5pPr marL="9196121" indent="0">
              <a:buNone/>
              <a:defRPr sz="8000" b="1"/>
            </a:lvl5pPr>
            <a:lvl6pPr marL="11495151" indent="0">
              <a:buNone/>
              <a:defRPr sz="8000" b="1"/>
            </a:lvl6pPr>
            <a:lvl7pPr marL="13794181" indent="0">
              <a:buNone/>
              <a:defRPr sz="8000" b="1"/>
            </a:lvl7pPr>
            <a:lvl8pPr marL="16093211" indent="0">
              <a:buNone/>
              <a:defRPr sz="8000" b="1"/>
            </a:lvl8pPr>
            <a:lvl9pPr marL="18392242" indent="0">
              <a:buNone/>
              <a:defRPr sz="8000" b="1"/>
            </a:lvl9pPr>
          </a:lstStyle>
          <a:p>
            <a:pPr marL="0" lvl="0" indent="0" algn="ctr" defTabSz="4598060" rtl="0" eaLnBrk="1" latinLnBrk="0" hangingPunct="1">
              <a:spcBef>
                <a:spcPct val="20000"/>
              </a:spcBef>
              <a:spcAft>
                <a:spcPts val="1509"/>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21831617" y="7648042"/>
            <a:ext cx="15729509" cy="14996160"/>
          </a:xfrm>
        </p:spPr>
        <p:txBody>
          <a:bodyPr>
            <a:normAutofit/>
          </a:bodyPr>
          <a:lstStyle>
            <a:lvl1pPr>
              <a:defRPr sz="9100"/>
            </a:lvl1pPr>
            <a:lvl2pPr>
              <a:defRPr sz="9100"/>
            </a:lvl2pPr>
            <a:lvl3pPr>
              <a:defRPr sz="80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2F9270A-5AF6-764C-A4FA-EF6B81D1EFE5}" type="datetimeFigureOut">
              <a:rPr lang="en-US" smtClean="0"/>
              <a:t>7/26/11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3F8263-D178-6343-9376-485D7DE7DCF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F9270A-5AF6-764C-A4FA-EF6B81D1EFE5}" type="datetimeFigureOut">
              <a:rPr lang="en-US" smtClean="0"/>
              <a:t>7/26/11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3F8263-D178-6343-9376-485D7DE7DCF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F9270A-5AF6-764C-A4FA-EF6B81D1EFE5}" type="datetimeFigureOut">
              <a:rPr lang="en-US" smtClean="0"/>
              <a:t>7/26/11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3F8263-D178-6343-9376-485D7DE7DCF8}" type="slidenum">
              <a:rPr lang="en-US" smtClean="0"/>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943749" y="12080243"/>
            <a:ext cx="17089600" cy="6879762"/>
          </a:xfrm>
          <a:effectLst/>
        </p:spPr>
        <p:txBody>
          <a:bodyPr anchor="b">
            <a:noAutofit/>
          </a:bodyPr>
          <a:lstStyle>
            <a:lvl1pPr marL="1149515" indent="-1149515" algn="l">
              <a:defRPr sz="141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21589523" y="3998976"/>
            <a:ext cx="18880300" cy="26757857"/>
          </a:xfrm>
        </p:spPr>
        <p:txBody>
          <a:bodyPr anchor="ctr"/>
          <a:lstStyle>
            <a:lvl1pPr>
              <a:defRPr sz="11100"/>
            </a:lvl1pPr>
            <a:lvl2pPr>
              <a:defRPr sz="10100"/>
            </a:lvl2pPr>
            <a:lvl3pPr>
              <a:defRPr sz="9100"/>
            </a:lvl3pPr>
            <a:lvl4pPr>
              <a:defRPr sz="8000"/>
            </a:lvl4pPr>
            <a:lvl5pPr>
              <a:defRPr sz="7000"/>
            </a:lvl5pPr>
            <a:lvl6pPr>
              <a:defRPr sz="10100"/>
            </a:lvl6pPr>
            <a:lvl7pPr>
              <a:defRPr sz="10100"/>
            </a:lvl7pPr>
            <a:lvl8pPr>
              <a:defRPr sz="10100"/>
            </a:lvl8pPr>
            <a:lvl9pPr>
              <a:defRPr sz="10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56096" y="19121317"/>
            <a:ext cx="15926702" cy="11696032"/>
          </a:xfrm>
        </p:spPr>
        <p:txBody>
          <a:bodyPr/>
          <a:lstStyle>
            <a:lvl1pPr marL="0" indent="0">
              <a:buNone/>
              <a:defRPr sz="7000"/>
            </a:lvl1pPr>
            <a:lvl2pPr marL="2299030" indent="0">
              <a:buNone/>
              <a:defRPr sz="6000"/>
            </a:lvl2pPr>
            <a:lvl3pPr marL="4598060" indent="0">
              <a:buNone/>
              <a:defRPr sz="5000"/>
            </a:lvl3pPr>
            <a:lvl4pPr marL="6897091" indent="0">
              <a:buNone/>
              <a:defRPr sz="4500"/>
            </a:lvl4pPr>
            <a:lvl5pPr marL="9196121" indent="0">
              <a:buNone/>
              <a:defRPr sz="4500"/>
            </a:lvl5pPr>
            <a:lvl6pPr marL="11495151" indent="0">
              <a:buNone/>
              <a:defRPr sz="4500"/>
            </a:lvl6pPr>
            <a:lvl7pPr marL="13794181" indent="0">
              <a:buNone/>
              <a:defRPr sz="4500"/>
            </a:lvl7pPr>
            <a:lvl8pPr marL="16093211" indent="0">
              <a:buNone/>
              <a:defRPr sz="4500"/>
            </a:lvl8pPr>
            <a:lvl9pPr marL="18392242" indent="0">
              <a:buNone/>
              <a:defRPr sz="4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9270A-5AF6-764C-A4FA-EF6B81D1EFE5}" type="datetimeFigureOut">
              <a:rPr lang="en-US" smtClean="0"/>
              <a:t>7/26/11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21139163"/>
            <a:ext cx="42976800" cy="1635123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9" name="Rectangle 8"/>
          <p:cNvSpPr/>
          <p:nvPr/>
        </p:nvSpPr>
        <p:spPr>
          <a:xfrm>
            <a:off x="0" y="0"/>
            <a:ext cx="42976800" cy="2113916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dirty="0"/>
          </a:p>
        </p:txBody>
      </p:sp>
      <p:sp>
        <p:nvSpPr>
          <p:cNvPr id="10" name="Rectangle 9"/>
          <p:cNvSpPr/>
          <p:nvPr/>
        </p:nvSpPr>
        <p:spPr>
          <a:xfrm>
            <a:off x="0" y="14499300"/>
            <a:ext cx="42976800" cy="124968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11" name="Oval 10"/>
          <p:cNvSpPr/>
          <p:nvPr/>
        </p:nvSpPr>
        <p:spPr>
          <a:xfrm>
            <a:off x="0" y="8747760"/>
            <a:ext cx="42976800" cy="2790952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3" name="Picture Placeholder 2"/>
          <p:cNvSpPr>
            <a:spLocks noGrp="1"/>
          </p:cNvSpPr>
          <p:nvPr>
            <p:ph type="pic" idx="1"/>
          </p:nvPr>
        </p:nvSpPr>
        <p:spPr>
          <a:xfrm>
            <a:off x="21033323" y="6248400"/>
            <a:ext cx="19339560" cy="17098673"/>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10100"/>
            </a:lvl1pPr>
            <a:lvl2pPr marL="2299030" indent="0">
              <a:buNone/>
              <a:defRPr sz="14100"/>
            </a:lvl2pPr>
            <a:lvl3pPr marL="4598060" indent="0">
              <a:buNone/>
              <a:defRPr sz="12100"/>
            </a:lvl3pPr>
            <a:lvl4pPr marL="6897091" indent="0">
              <a:buNone/>
              <a:defRPr sz="10100"/>
            </a:lvl4pPr>
            <a:lvl5pPr marL="9196121" indent="0">
              <a:buNone/>
              <a:defRPr sz="10100"/>
            </a:lvl5pPr>
            <a:lvl6pPr marL="11495151" indent="0">
              <a:buNone/>
              <a:defRPr sz="10100"/>
            </a:lvl6pPr>
            <a:lvl7pPr marL="13794181" indent="0">
              <a:buNone/>
              <a:defRPr sz="10100"/>
            </a:lvl7pPr>
            <a:lvl8pPr marL="16093211" indent="0">
              <a:buNone/>
              <a:defRPr sz="10100"/>
            </a:lvl8pPr>
            <a:lvl9pPr marL="18392242" indent="0">
              <a:buNone/>
              <a:defRPr sz="101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126069" y="5523990"/>
            <a:ext cx="17362336" cy="11824509"/>
          </a:xfrm>
        </p:spPr>
        <p:txBody>
          <a:bodyPr anchor="b"/>
          <a:lstStyle>
            <a:lvl1pPr marL="919612" indent="-919612">
              <a:buFont typeface="Georgia" pitchFamily="18" charset="0"/>
              <a:buChar char="*"/>
              <a:defRPr sz="8000"/>
            </a:lvl1pPr>
            <a:lvl2pPr marL="2299030" indent="0">
              <a:buNone/>
              <a:defRPr sz="6000"/>
            </a:lvl2pPr>
            <a:lvl3pPr marL="4598060" indent="0">
              <a:buNone/>
              <a:defRPr sz="5000"/>
            </a:lvl3pPr>
            <a:lvl4pPr marL="6897091" indent="0">
              <a:buNone/>
              <a:defRPr sz="4500"/>
            </a:lvl4pPr>
            <a:lvl5pPr marL="9196121" indent="0">
              <a:buNone/>
              <a:defRPr sz="4500"/>
            </a:lvl5pPr>
            <a:lvl6pPr marL="11495151" indent="0">
              <a:buNone/>
              <a:defRPr sz="4500"/>
            </a:lvl6pPr>
            <a:lvl7pPr marL="13794181" indent="0">
              <a:buNone/>
              <a:defRPr sz="4500"/>
            </a:lvl7pPr>
            <a:lvl8pPr marL="16093211" indent="0">
              <a:buNone/>
              <a:defRPr sz="4500"/>
            </a:lvl8pPr>
            <a:lvl9pPr marL="18392242" indent="0">
              <a:buNone/>
              <a:defRPr sz="45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9270A-5AF6-764C-A4FA-EF6B81D1EFE5}" type="datetimeFigureOut">
              <a:rPr lang="en-US" smtClean="0"/>
              <a:t>7/26/11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3F8263-D178-6343-9376-485D7DE7DCF8}" type="slidenum">
              <a:rPr lang="en-US" smtClean="0"/>
              <a:t>‹#›</a:t>
            </a:fld>
            <a:endParaRPr lang="en-US"/>
          </a:p>
        </p:txBody>
      </p:sp>
      <p:sp>
        <p:nvSpPr>
          <p:cNvPr id="2" name="Title 1"/>
          <p:cNvSpPr>
            <a:spLocks noGrp="1"/>
          </p:cNvSpPr>
          <p:nvPr>
            <p:ph type="title"/>
          </p:nvPr>
        </p:nvSpPr>
        <p:spPr>
          <a:xfrm>
            <a:off x="3418159" y="24405501"/>
            <a:ext cx="30002629" cy="6248400"/>
          </a:xfrm>
        </p:spPr>
        <p:txBody>
          <a:bodyPr anchor="b">
            <a:noAutofit/>
          </a:bodyPr>
          <a:lstStyle>
            <a:lvl1pPr algn="l">
              <a:defRPr sz="23100" b="1"/>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27909520"/>
            <a:ext cx="42976800" cy="95808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8" name="Rectangle 7"/>
          <p:cNvSpPr/>
          <p:nvPr/>
        </p:nvSpPr>
        <p:spPr>
          <a:xfrm>
            <a:off x="0" y="0"/>
            <a:ext cx="42976800" cy="279095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dirty="0"/>
          </a:p>
        </p:txBody>
      </p:sp>
      <p:sp>
        <p:nvSpPr>
          <p:cNvPr id="9" name="Rectangle 8"/>
          <p:cNvSpPr/>
          <p:nvPr/>
        </p:nvSpPr>
        <p:spPr>
          <a:xfrm>
            <a:off x="0" y="20600062"/>
            <a:ext cx="42976800" cy="124968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10" name="Oval 9"/>
          <p:cNvSpPr/>
          <p:nvPr/>
        </p:nvSpPr>
        <p:spPr>
          <a:xfrm>
            <a:off x="0" y="8747760"/>
            <a:ext cx="42976800" cy="2790952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459806" tIns="229903" rIns="459806" bIns="229903" rtlCol="0" anchor="ctr"/>
          <a:lstStyle/>
          <a:p>
            <a:pPr algn="ctr"/>
            <a:endParaRPr lang="en-US"/>
          </a:p>
        </p:txBody>
      </p:sp>
      <p:sp>
        <p:nvSpPr>
          <p:cNvPr id="2" name="Title Placeholder 1"/>
          <p:cNvSpPr>
            <a:spLocks noGrp="1"/>
          </p:cNvSpPr>
          <p:nvPr>
            <p:ph type="title"/>
          </p:nvPr>
        </p:nvSpPr>
        <p:spPr>
          <a:xfrm>
            <a:off x="8428461" y="23901185"/>
            <a:ext cx="30608802" cy="6248400"/>
          </a:xfrm>
          <a:prstGeom prst="rect">
            <a:avLst/>
          </a:prstGeom>
          <a:effectLst/>
        </p:spPr>
        <p:txBody>
          <a:bodyPr vert="horz" lIns="459806" tIns="229903" rIns="459806" bIns="229903"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372100" y="4003021"/>
            <a:ext cx="30083760" cy="18995136"/>
          </a:xfrm>
          <a:prstGeom prst="rect">
            <a:avLst/>
          </a:prstGeom>
        </p:spPr>
        <p:txBody>
          <a:bodyPr vert="horz" lIns="459806" tIns="229903" rIns="459806" bIns="22990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009340" y="33741363"/>
            <a:ext cx="11818620" cy="1996017"/>
          </a:xfrm>
          <a:prstGeom prst="rect">
            <a:avLst/>
          </a:prstGeom>
        </p:spPr>
        <p:txBody>
          <a:bodyPr vert="horz" lIns="459806" tIns="229903" rIns="459806" bIns="229903" rtlCol="0" anchor="ctr"/>
          <a:lstStyle>
            <a:lvl1pPr algn="r">
              <a:defRPr sz="5500" b="1">
                <a:solidFill>
                  <a:schemeClr val="tx1">
                    <a:lumMod val="50000"/>
                    <a:lumOff val="50000"/>
                  </a:schemeClr>
                </a:solidFill>
              </a:defRPr>
            </a:lvl1pPr>
          </a:lstStyle>
          <a:p>
            <a:fld id="{62F9270A-5AF6-764C-A4FA-EF6B81D1EFE5}" type="datetimeFigureOut">
              <a:rPr lang="en-US" smtClean="0"/>
              <a:t>7/26/11</a:t>
            </a:fld>
            <a:endParaRPr lang="en-US"/>
          </a:p>
        </p:txBody>
      </p:sp>
      <p:sp>
        <p:nvSpPr>
          <p:cNvPr id="5" name="Footer Placeholder 4"/>
          <p:cNvSpPr>
            <a:spLocks noGrp="1"/>
          </p:cNvSpPr>
          <p:nvPr>
            <p:ph type="ftr" sz="quarter" idx="3"/>
          </p:nvPr>
        </p:nvSpPr>
        <p:spPr>
          <a:xfrm>
            <a:off x="2148838" y="33741363"/>
            <a:ext cx="15758165" cy="1996017"/>
          </a:xfrm>
          <a:prstGeom prst="rect">
            <a:avLst/>
          </a:prstGeom>
        </p:spPr>
        <p:txBody>
          <a:bodyPr vert="horz" lIns="459806" tIns="229903" rIns="459806" bIns="229903" rtlCol="0" anchor="ctr"/>
          <a:lstStyle>
            <a:lvl1pPr algn="l">
              <a:defRPr sz="55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7907000" y="33741363"/>
            <a:ext cx="8595360" cy="1996017"/>
          </a:xfrm>
          <a:prstGeom prst="rect">
            <a:avLst/>
          </a:prstGeom>
        </p:spPr>
        <p:txBody>
          <a:bodyPr vert="horz" lIns="459806" tIns="229903" rIns="459806" bIns="229903" rtlCol="0" anchor="ctr"/>
          <a:lstStyle>
            <a:lvl1pPr algn="ctr">
              <a:defRPr sz="6000" b="1">
                <a:solidFill>
                  <a:schemeClr val="tx1">
                    <a:lumMod val="50000"/>
                    <a:lumOff val="50000"/>
                  </a:schemeClr>
                </a:solidFill>
              </a:defRPr>
            </a:lvl1pPr>
          </a:lstStyle>
          <a:p>
            <a:fld id="{003F8263-D178-6343-9376-485D7DE7DC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iming>
    <p:tnLst>
      <p:par>
        <p:cTn xmlns:p14="http://schemas.microsoft.com/office/powerpoint/2010/main" id="1" dur="indefinite" restart="never" nodeType="tmRoot"/>
      </p:par>
    </p:tnLst>
  </p:timing>
  <p:txStyles>
    <p:titleStyle>
      <a:lvl1pPr marL="1609321" indent="-1609321" algn="r" defTabSz="4598060" rtl="0" eaLnBrk="1" latinLnBrk="0" hangingPunct="1">
        <a:spcBef>
          <a:spcPct val="0"/>
        </a:spcBef>
        <a:buClr>
          <a:schemeClr val="accent6">
            <a:lumMod val="75000"/>
          </a:schemeClr>
        </a:buClr>
        <a:buSzPct val="128000"/>
        <a:buFont typeface="Georgia" pitchFamily="18" charset="0"/>
        <a:buChar char="*"/>
        <a:defRPr sz="231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149515"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11100" kern="1200">
          <a:solidFill>
            <a:schemeClr val="tx1">
              <a:lumMod val="75000"/>
              <a:lumOff val="25000"/>
            </a:schemeClr>
          </a:solidFill>
          <a:latin typeface="+mn-lt"/>
          <a:ea typeface="+mn-ea"/>
          <a:cs typeface="+mn-cs"/>
        </a:defRPr>
      </a:lvl1pPr>
      <a:lvl2pPr marL="2758836"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10100" kern="1200">
          <a:solidFill>
            <a:schemeClr val="tx1">
              <a:lumMod val="75000"/>
              <a:lumOff val="25000"/>
            </a:schemeClr>
          </a:solidFill>
          <a:latin typeface="+mn-lt"/>
          <a:ea typeface="+mn-ea"/>
          <a:cs typeface="+mn-cs"/>
        </a:defRPr>
      </a:lvl2pPr>
      <a:lvl3pPr marL="4138254"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9100" kern="1200">
          <a:solidFill>
            <a:schemeClr val="tx1">
              <a:lumMod val="75000"/>
              <a:lumOff val="25000"/>
            </a:schemeClr>
          </a:solidFill>
          <a:latin typeface="+mn-lt"/>
          <a:ea typeface="+mn-ea"/>
          <a:cs typeface="+mn-cs"/>
        </a:defRPr>
      </a:lvl3pPr>
      <a:lvl4pPr marL="5517672"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8000" kern="1200">
          <a:solidFill>
            <a:schemeClr val="tx1">
              <a:lumMod val="75000"/>
              <a:lumOff val="25000"/>
            </a:schemeClr>
          </a:solidFill>
          <a:latin typeface="+mn-lt"/>
          <a:ea typeface="+mn-ea"/>
          <a:cs typeface="+mn-cs"/>
        </a:defRPr>
      </a:lvl4pPr>
      <a:lvl5pPr marL="6989052"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7000" kern="1200">
          <a:solidFill>
            <a:schemeClr val="tx1">
              <a:lumMod val="75000"/>
              <a:lumOff val="25000"/>
            </a:schemeClr>
          </a:solidFill>
          <a:latin typeface="+mn-lt"/>
          <a:ea typeface="+mn-ea"/>
          <a:cs typeface="+mn-cs"/>
        </a:defRPr>
      </a:lvl5pPr>
      <a:lvl6pPr marL="8368470"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7000" kern="1200">
          <a:solidFill>
            <a:schemeClr val="tx1">
              <a:lumMod val="75000"/>
              <a:lumOff val="25000"/>
            </a:schemeClr>
          </a:solidFill>
          <a:latin typeface="+mn-lt"/>
          <a:ea typeface="+mn-ea"/>
          <a:cs typeface="+mn-cs"/>
        </a:defRPr>
      </a:lvl6pPr>
      <a:lvl7pPr marL="9885830"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7000" kern="1200">
          <a:solidFill>
            <a:schemeClr val="tx1">
              <a:lumMod val="75000"/>
              <a:lumOff val="25000"/>
            </a:schemeClr>
          </a:solidFill>
          <a:latin typeface="+mn-lt"/>
          <a:ea typeface="+mn-ea"/>
          <a:cs typeface="+mn-cs"/>
        </a:defRPr>
      </a:lvl7pPr>
      <a:lvl8pPr marL="11495151"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7000" kern="1200">
          <a:solidFill>
            <a:schemeClr val="tx1">
              <a:lumMod val="75000"/>
              <a:lumOff val="25000"/>
            </a:schemeClr>
          </a:solidFill>
          <a:latin typeface="+mn-lt"/>
          <a:ea typeface="+mn-ea"/>
          <a:cs typeface="+mn-cs"/>
        </a:defRPr>
      </a:lvl8pPr>
      <a:lvl9pPr marL="13012511" indent="-919612" algn="l" defTabSz="4598060" rtl="0" eaLnBrk="1" latinLnBrk="0" hangingPunct="1">
        <a:spcBef>
          <a:spcPct val="20000"/>
        </a:spcBef>
        <a:spcAft>
          <a:spcPts val="1509"/>
        </a:spcAft>
        <a:buClr>
          <a:schemeClr val="accent6">
            <a:lumMod val="75000"/>
          </a:schemeClr>
        </a:buClr>
        <a:buSzPct val="130000"/>
        <a:buFont typeface="Georgia" pitchFamily="18" charset="0"/>
        <a:buChar char="*"/>
        <a:defRPr sz="7000" kern="1200">
          <a:solidFill>
            <a:schemeClr val="tx1">
              <a:lumMod val="75000"/>
              <a:lumOff val="25000"/>
            </a:schemeClr>
          </a:solidFill>
          <a:latin typeface="+mn-lt"/>
          <a:ea typeface="+mn-ea"/>
          <a:cs typeface="+mn-cs"/>
        </a:defRPr>
      </a:lvl9pPr>
    </p:bodyStyle>
    <p:otherStyle>
      <a:defPPr>
        <a:defRPr lang="en-US"/>
      </a:defPPr>
      <a:lvl1pPr marL="0" algn="l" defTabSz="4598060" rtl="0" eaLnBrk="1" latinLnBrk="0" hangingPunct="1">
        <a:defRPr sz="9100" kern="1200">
          <a:solidFill>
            <a:schemeClr val="tx1"/>
          </a:solidFill>
          <a:latin typeface="+mn-lt"/>
          <a:ea typeface="+mn-ea"/>
          <a:cs typeface="+mn-cs"/>
        </a:defRPr>
      </a:lvl1pPr>
      <a:lvl2pPr marL="2299030" algn="l" defTabSz="4598060" rtl="0" eaLnBrk="1" latinLnBrk="0" hangingPunct="1">
        <a:defRPr sz="9100" kern="1200">
          <a:solidFill>
            <a:schemeClr val="tx1"/>
          </a:solidFill>
          <a:latin typeface="+mn-lt"/>
          <a:ea typeface="+mn-ea"/>
          <a:cs typeface="+mn-cs"/>
        </a:defRPr>
      </a:lvl2pPr>
      <a:lvl3pPr marL="4598060" algn="l" defTabSz="4598060" rtl="0" eaLnBrk="1" latinLnBrk="0" hangingPunct="1">
        <a:defRPr sz="9100" kern="1200">
          <a:solidFill>
            <a:schemeClr val="tx1"/>
          </a:solidFill>
          <a:latin typeface="+mn-lt"/>
          <a:ea typeface="+mn-ea"/>
          <a:cs typeface="+mn-cs"/>
        </a:defRPr>
      </a:lvl3pPr>
      <a:lvl4pPr marL="6897091" algn="l" defTabSz="4598060" rtl="0" eaLnBrk="1" latinLnBrk="0" hangingPunct="1">
        <a:defRPr sz="9100" kern="1200">
          <a:solidFill>
            <a:schemeClr val="tx1"/>
          </a:solidFill>
          <a:latin typeface="+mn-lt"/>
          <a:ea typeface="+mn-ea"/>
          <a:cs typeface="+mn-cs"/>
        </a:defRPr>
      </a:lvl4pPr>
      <a:lvl5pPr marL="9196121" algn="l" defTabSz="4598060" rtl="0" eaLnBrk="1" latinLnBrk="0" hangingPunct="1">
        <a:defRPr sz="9100" kern="1200">
          <a:solidFill>
            <a:schemeClr val="tx1"/>
          </a:solidFill>
          <a:latin typeface="+mn-lt"/>
          <a:ea typeface="+mn-ea"/>
          <a:cs typeface="+mn-cs"/>
        </a:defRPr>
      </a:lvl5pPr>
      <a:lvl6pPr marL="11495151" algn="l" defTabSz="4598060" rtl="0" eaLnBrk="1" latinLnBrk="0" hangingPunct="1">
        <a:defRPr sz="9100" kern="1200">
          <a:solidFill>
            <a:schemeClr val="tx1"/>
          </a:solidFill>
          <a:latin typeface="+mn-lt"/>
          <a:ea typeface="+mn-ea"/>
          <a:cs typeface="+mn-cs"/>
        </a:defRPr>
      </a:lvl6pPr>
      <a:lvl7pPr marL="13794181" algn="l" defTabSz="4598060" rtl="0" eaLnBrk="1" latinLnBrk="0" hangingPunct="1">
        <a:defRPr sz="9100" kern="1200">
          <a:solidFill>
            <a:schemeClr val="tx1"/>
          </a:solidFill>
          <a:latin typeface="+mn-lt"/>
          <a:ea typeface="+mn-ea"/>
          <a:cs typeface="+mn-cs"/>
        </a:defRPr>
      </a:lvl7pPr>
      <a:lvl8pPr marL="16093211" algn="l" defTabSz="4598060" rtl="0" eaLnBrk="1" latinLnBrk="0" hangingPunct="1">
        <a:defRPr sz="9100" kern="1200">
          <a:solidFill>
            <a:schemeClr val="tx1"/>
          </a:solidFill>
          <a:latin typeface="+mn-lt"/>
          <a:ea typeface="+mn-ea"/>
          <a:cs typeface="+mn-cs"/>
        </a:defRPr>
      </a:lvl8pPr>
      <a:lvl9pPr marL="18392242" algn="l" defTabSz="4598060" rtl="0" eaLnBrk="1" latinLnBrk="0" hangingPunct="1">
        <a:defRPr sz="9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jpg"/><Relationship Id="rId7" Type="http://schemas.openxmlformats.org/officeDocument/2006/relationships/image" Target="../media/image6.jpeg"/><Relationship Id="rId8" Type="http://schemas.openxmlformats.org/officeDocument/2006/relationships/image" Target="../media/image7.jpeg"/><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18614" y="1197349"/>
            <a:ext cx="35739573" cy="2400657"/>
          </a:xfrm>
          <a:prstGeom prst="rect">
            <a:avLst/>
          </a:prstGeom>
          <a:noFill/>
        </p:spPr>
        <p:txBody>
          <a:bodyPr wrap="square" rtlCol="0">
            <a:spAutoFit/>
          </a:bodyPr>
          <a:lstStyle/>
          <a:p>
            <a:pPr algn="ctr"/>
            <a:r>
              <a:rPr lang="en-US" sz="15000" dirty="0" smtClean="0"/>
              <a:t>Sensor networks on a mobile platform</a:t>
            </a:r>
            <a:endParaRPr lang="en-US" sz="15000" dirty="0"/>
          </a:p>
        </p:txBody>
      </p:sp>
      <p:sp>
        <p:nvSpPr>
          <p:cNvPr id="5" name="TextBox 4"/>
          <p:cNvSpPr txBox="1"/>
          <p:nvPr/>
        </p:nvSpPr>
        <p:spPr>
          <a:xfrm>
            <a:off x="12329252" y="5090722"/>
            <a:ext cx="18318297" cy="1492716"/>
          </a:xfrm>
          <a:prstGeom prst="rect">
            <a:avLst/>
          </a:prstGeom>
          <a:noFill/>
        </p:spPr>
        <p:txBody>
          <a:bodyPr wrap="square" rtlCol="0">
            <a:spAutoFit/>
          </a:bodyPr>
          <a:lstStyle/>
          <a:p>
            <a:r>
              <a:rPr lang="en-US" dirty="0" smtClean="0"/>
              <a:t>University of Missouri-Columbia</a:t>
            </a:r>
            <a:endParaRPr lang="en-US" dirty="0"/>
          </a:p>
        </p:txBody>
      </p:sp>
      <p:pic>
        <p:nvPicPr>
          <p:cNvPr id="6" name="Picture 5" descr="Mai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9440" y="8725157"/>
            <a:ext cx="4159129" cy="6931882"/>
          </a:xfrm>
          <a:prstGeom prst="rect">
            <a:avLst/>
          </a:prstGeom>
        </p:spPr>
      </p:pic>
      <p:pic>
        <p:nvPicPr>
          <p:cNvPr id="7" name="Picture 6" descr="Master Sensor.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63389" y="8725157"/>
            <a:ext cx="4159129" cy="6931882"/>
          </a:xfrm>
          <a:prstGeom prst="rect">
            <a:avLst/>
          </a:prstGeom>
        </p:spPr>
      </p:pic>
      <p:pic>
        <p:nvPicPr>
          <p:cNvPr id="8" name="Picture 7" descr="Slave Sensor - Tru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9440" y="16352288"/>
            <a:ext cx="4159129" cy="6931882"/>
          </a:xfrm>
          <a:prstGeom prst="rect">
            <a:avLst/>
          </a:prstGeom>
        </p:spPr>
      </p:pic>
      <p:pic>
        <p:nvPicPr>
          <p:cNvPr id="9" name="Picture 8" descr="Slave Sensor - Fals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63389" y="16352288"/>
            <a:ext cx="4159129" cy="6931882"/>
          </a:xfrm>
          <a:prstGeom prst="rect">
            <a:avLst/>
          </a:prstGeom>
        </p:spPr>
      </p:pic>
      <p:sp>
        <p:nvSpPr>
          <p:cNvPr id="10" name="TextBox 9"/>
          <p:cNvSpPr txBox="1"/>
          <p:nvPr/>
        </p:nvSpPr>
        <p:spPr>
          <a:xfrm>
            <a:off x="9094278" y="3598006"/>
            <a:ext cx="24788244" cy="1492716"/>
          </a:xfrm>
          <a:prstGeom prst="rect">
            <a:avLst/>
          </a:prstGeom>
          <a:noFill/>
        </p:spPr>
        <p:txBody>
          <a:bodyPr wrap="none" rtlCol="0">
            <a:spAutoFit/>
          </a:bodyPr>
          <a:lstStyle/>
          <a:p>
            <a:pPr algn="ctr"/>
            <a:r>
              <a:rPr lang="en-US" dirty="0" smtClean="0"/>
              <a:t>Ryan Donnelly, Paul </a:t>
            </a:r>
            <a:r>
              <a:rPr lang="en-US" dirty="0" err="1" smtClean="0"/>
              <a:t>Baskett</a:t>
            </a:r>
            <a:r>
              <a:rPr lang="en-US" dirty="0" smtClean="0"/>
              <a:t>, </a:t>
            </a:r>
            <a:r>
              <a:rPr lang="en-US" dirty="0" err="1" smtClean="0"/>
              <a:t>Tiancheng</a:t>
            </a:r>
            <a:r>
              <a:rPr lang="en-US" dirty="0" smtClean="0"/>
              <a:t> </a:t>
            </a:r>
            <a:r>
              <a:rPr lang="en-US" dirty="0" err="1" smtClean="0"/>
              <a:t>Zhaung</a:t>
            </a:r>
            <a:endParaRPr lang="en-US" dirty="0"/>
          </a:p>
        </p:txBody>
      </p:sp>
      <p:sp>
        <p:nvSpPr>
          <p:cNvPr id="11" name="TextBox 10"/>
          <p:cNvSpPr txBox="1"/>
          <p:nvPr/>
        </p:nvSpPr>
        <p:spPr>
          <a:xfrm>
            <a:off x="17134232" y="8675453"/>
            <a:ext cx="20586088" cy="4524316"/>
          </a:xfrm>
          <a:prstGeom prst="rect">
            <a:avLst/>
          </a:prstGeom>
          <a:noFill/>
        </p:spPr>
        <p:txBody>
          <a:bodyPr wrap="square" rtlCol="0">
            <a:spAutoFit/>
          </a:bodyPr>
          <a:lstStyle/>
          <a:p>
            <a:r>
              <a:rPr lang="en-US" sz="3600" dirty="0"/>
              <a:t>Smartphones have many sensors and collectively they can form a sensor network to monitor the environment. A security network was created with three to four smartphones, where the smartphones react to their sensors and collect data. The data can track things like who entered a room and what that person is doing. When the light sensor receives light, the program takes a picture and records audio. One major problem is that the light sensor is inconsistent. All of the data collected from each sensor is returned to one central smartphone. This data, picture and audio files, can then be interpreted. This ad-hoc type of security network could be very helpful if you need to set up quickly. </a:t>
            </a:r>
            <a:endParaRPr lang="en-US" dirty="0"/>
          </a:p>
        </p:txBody>
      </p:sp>
      <p:sp>
        <p:nvSpPr>
          <p:cNvPr id="12" name="TextBox 11"/>
          <p:cNvSpPr txBox="1"/>
          <p:nvPr/>
        </p:nvSpPr>
        <p:spPr>
          <a:xfrm>
            <a:off x="24306484" y="7098255"/>
            <a:ext cx="4424108" cy="1015663"/>
          </a:xfrm>
          <a:prstGeom prst="rect">
            <a:avLst/>
          </a:prstGeom>
          <a:noFill/>
        </p:spPr>
        <p:txBody>
          <a:bodyPr wrap="none" rtlCol="0">
            <a:spAutoFit/>
          </a:bodyPr>
          <a:lstStyle/>
          <a:p>
            <a:r>
              <a:rPr lang="en-US" sz="6000" dirty="0" smtClean="0"/>
              <a:t>Introduction</a:t>
            </a:r>
            <a:endParaRPr lang="en-US" sz="6000" dirty="0"/>
          </a:p>
        </p:txBody>
      </p:sp>
      <p:sp>
        <p:nvSpPr>
          <p:cNvPr id="13" name="TextBox 12"/>
          <p:cNvSpPr txBox="1"/>
          <p:nvPr/>
        </p:nvSpPr>
        <p:spPr>
          <a:xfrm>
            <a:off x="7303783" y="7098255"/>
            <a:ext cx="4255793" cy="1015663"/>
          </a:xfrm>
          <a:prstGeom prst="rect">
            <a:avLst/>
          </a:prstGeom>
          <a:noFill/>
        </p:spPr>
        <p:txBody>
          <a:bodyPr wrap="none" rtlCol="0">
            <a:spAutoFit/>
          </a:bodyPr>
          <a:lstStyle/>
          <a:p>
            <a:r>
              <a:rPr lang="en-US" sz="6000" dirty="0" smtClean="0"/>
              <a:t>Screenshots</a:t>
            </a:r>
            <a:endParaRPr lang="en-US" sz="6000" dirty="0"/>
          </a:p>
        </p:txBody>
      </p:sp>
      <p:sp>
        <p:nvSpPr>
          <p:cNvPr id="15" name="TextBox 14"/>
          <p:cNvSpPr txBox="1"/>
          <p:nvPr/>
        </p:nvSpPr>
        <p:spPr>
          <a:xfrm>
            <a:off x="2227501" y="34309504"/>
            <a:ext cx="8026400" cy="2970044"/>
          </a:xfrm>
          <a:prstGeom prst="rect">
            <a:avLst/>
          </a:prstGeom>
          <a:noFill/>
        </p:spPr>
        <p:txBody>
          <a:bodyPr wrap="square" rtlCol="0">
            <a:spAutoFit/>
          </a:bodyPr>
          <a:lstStyle/>
          <a:p>
            <a:r>
              <a:rPr lang="en-US" sz="3200" dirty="0"/>
              <a:t>Ryan Donnelly</a:t>
            </a:r>
          </a:p>
          <a:p>
            <a:r>
              <a:rPr lang="en-US" sz="3200" dirty="0"/>
              <a:t>Undergraduate Student: Computer Science</a:t>
            </a:r>
          </a:p>
          <a:p>
            <a:r>
              <a:rPr lang="en-US" sz="3200" dirty="0"/>
              <a:t>rjdgy5@mail.missouri.edu  </a:t>
            </a:r>
          </a:p>
          <a:p>
            <a:endParaRPr lang="en-US" dirty="0"/>
          </a:p>
        </p:txBody>
      </p:sp>
      <p:sp>
        <p:nvSpPr>
          <p:cNvPr id="16" name="TextBox 15"/>
          <p:cNvSpPr txBox="1"/>
          <p:nvPr/>
        </p:nvSpPr>
        <p:spPr>
          <a:xfrm>
            <a:off x="11559576" y="34238331"/>
            <a:ext cx="7891628" cy="3154710"/>
          </a:xfrm>
          <a:prstGeom prst="rect">
            <a:avLst/>
          </a:prstGeom>
          <a:noFill/>
        </p:spPr>
        <p:txBody>
          <a:bodyPr wrap="none" rtlCol="0">
            <a:spAutoFit/>
          </a:bodyPr>
          <a:lstStyle/>
          <a:p>
            <a:r>
              <a:rPr lang="en-US" sz="3600" dirty="0"/>
              <a:t>Student Mentor: Paul </a:t>
            </a:r>
            <a:r>
              <a:rPr lang="en-US" sz="3600" dirty="0" err="1"/>
              <a:t>Baskett</a:t>
            </a:r>
            <a:endParaRPr lang="en-US" sz="3600" dirty="0"/>
          </a:p>
          <a:p>
            <a:r>
              <a:rPr lang="en-US" sz="3600" dirty="0"/>
              <a:t>Graduate Student: Computer Science</a:t>
            </a:r>
          </a:p>
          <a:p>
            <a:r>
              <a:rPr lang="en-US" sz="3600" dirty="0" err="1"/>
              <a:t>pkbkbc@mail.missouri.edu</a:t>
            </a:r>
            <a:r>
              <a:rPr lang="en-US" sz="3600" dirty="0"/>
              <a:t>	</a:t>
            </a:r>
          </a:p>
          <a:p>
            <a:endParaRPr lang="en-US" dirty="0"/>
          </a:p>
        </p:txBody>
      </p:sp>
      <p:sp>
        <p:nvSpPr>
          <p:cNvPr id="18" name="TextBox 17"/>
          <p:cNvSpPr txBox="1"/>
          <p:nvPr/>
        </p:nvSpPr>
        <p:spPr>
          <a:xfrm>
            <a:off x="21357360" y="34124838"/>
            <a:ext cx="7891628" cy="3154710"/>
          </a:xfrm>
          <a:prstGeom prst="rect">
            <a:avLst/>
          </a:prstGeom>
          <a:noFill/>
        </p:spPr>
        <p:txBody>
          <a:bodyPr wrap="none" rtlCol="0">
            <a:spAutoFit/>
          </a:bodyPr>
          <a:lstStyle/>
          <a:p>
            <a:r>
              <a:rPr lang="en-US" sz="3600" dirty="0"/>
              <a:t>Student Mentor: </a:t>
            </a:r>
            <a:r>
              <a:rPr lang="en-US" sz="3600" dirty="0" err="1"/>
              <a:t>Tiancheng</a:t>
            </a:r>
            <a:r>
              <a:rPr lang="en-US" sz="3600" dirty="0"/>
              <a:t> </a:t>
            </a:r>
            <a:r>
              <a:rPr lang="en-US" sz="3600" dirty="0" err="1"/>
              <a:t>Zhaung</a:t>
            </a:r>
            <a:endParaRPr lang="en-US" sz="3600" dirty="0"/>
          </a:p>
          <a:p>
            <a:r>
              <a:rPr lang="en-US" sz="3600" dirty="0"/>
              <a:t>Graduate Student: Computer Science</a:t>
            </a:r>
          </a:p>
          <a:p>
            <a:r>
              <a:rPr lang="en-US" sz="3600" dirty="0"/>
              <a:t>tz9q3@mail.missouri.edu</a:t>
            </a:r>
          </a:p>
          <a:p>
            <a:endParaRPr lang="en-US" dirty="0"/>
          </a:p>
        </p:txBody>
      </p:sp>
      <p:sp>
        <p:nvSpPr>
          <p:cNvPr id="31" name="TextBox 30"/>
          <p:cNvSpPr txBox="1"/>
          <p:nvPr/>
        </p:nvSpPr>
        <p:spPr>
          <a:xfrm>
            <a:off x="32963836" y="13697434"/>
            <a:ext cx="3028744" cy="1015663"/>
          </a:xfrm>
          <a:prstGeom prst="rect">
            <a:avLst/>
          </a:prstGeom>
          <a:noFill/>
        </p:spPr>
        <p:txBody>
          <a:bodyPr wrap="none" rtlCol="0">
            <a:spAutoFit/>
          </a:bodyPr>
          <a:lstStyle/>
          <a:p>
            <a:r>
              <a:rPr lang="en-US" sz="6000" dirty="0" smtClean="0"/>
              <a:t>Methods</a:t>
            </a:r>
            <a:endParaRPr lang="en-US" sz="6000" dirty="0"/>
          </a:p>
        </p:txBody>
      </p:sp>
      <p:grpSp>
        <p:nvGrpSpPr>
          <p:cNvPr id="20" name="Group 19"/>
          <p:cNvGrpSpPr/>
          <p:nvPr/>
        </p:nvGrpSpPr>
        <p:grpSpPr>
          <a:xfrm>
            <a:off x="16811480" y="16898604"/>
            <a:ext cx="8738345" cy="6385873"/>
            <a:chOff x="16811480" y="16898604"/>
            <a:chExt cx="8738345" cy="6385873"/>
          </a:xfrm>
        </p:grpSpPr>
        <p:sp>
          <p:nvSpPr>
            <p:cNvPr id="30" name="Right Arrow 29"/>
            <p:cNvSpPr/>
            <p:nvPr/>
          </p:nvSpPr>
          <p:spPr>
            <a:xfrm rot="19767327">
              <a:off x="18164480" y="20885027"/>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Arrow 48"/>
            <p:cNvSpPr/>
            <p:nvPr/>
          </p:nvSpPr>
          <p:spPr>
            <a:xfrm rot="1790817">
              <a:off x="18169035" y="18489376"/>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ight Arrow 49"/>
            <p:cNvSpPr/>
            <p:nvPr/>
          </p:nvSpPr>
          <p:spPr>
            <a:xfrm rot="12630224">
              <a:off x="21901264" y="20968551"/>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Right Arrow 50"/>
            <p:cNvSpPr/>
            <p:nvPr/>
          </p:nvSpPr>
          <p:spPr>
            <a:xfrm rot="8988883">
              <a:off x="21903893" y="18484197"/>
              <a:ext cx="2298700" cy="47212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7" name="Picture 16" descr="Android-phone.jpg"/>
            <p:cNvPicPr>
              <a:picLocks noChangeAspect="1"/>
            </p:cNvPicPr>
            <p:nvPr/>
          </p:nvPicPr>
          <p:blipFill rotWithShape="1">
            <a:blip r:embed="rId6">
              <a:extLst>
                <a:ext uri="{28A0092B-C50C-407E-A947-70E740481C1C}">
                  <a14:useLocalDpi xmlns:a14="http://schemas.microsoft.com/office/drawing/2010/main" val="0"/>
                </a:ext>
              </a:extLst>
            </a:blip>
            <a:srcRect l="26940" t="1479" r="27036" b="1464"/>
            <a:stretch/>
          </p:blipFill>
          <p:spPr>
            <a:xfrm>
              <a:off x="16811480" y="16898604"/>
              <a:ext cx="1278153" cy="2295677"/>
            </a:xfrm>
            <a:prstGeom prst="rect">
              <a:avLst/>
            </a:prstGeom>
          </p:spPr>
        </p:pic>
        <p:sp>
          <p:nvSpPr>
            <p:cNvPr id="2" name="Rectangle 1"/>
            <p:cNvSpPr/>
            <p:nvPr/>
          </p:nvSpPr>
          <p:spPr>
            <a:xfrm>
              <a:off x="17134232" y="17059096"/>
              <a:ext cx="656700"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3" name="Picture 32" descr="Android-phone.jpg"/>
            <p:cNvPicPr>
              <a:picLocks noChangeAspect="1"/>
            </p:cNvPicPr>
            <p:nvPr/>
          </p:nvPicPr>
          <p:blipFill rotWithShape="1">
            <a:blip r:embed="rId6">
              <a:extLst>
                <a:ext uri="{28A0092B-C50C-407E-A947-70E740481C1C}">
                  <a14:useLocalDpi xmlns:a14="http://schemas.microsoft.com/office/drawing/2010/main" val="0"/>
                </a:ext>
              </a:extLst>
            </a:blip>
            <a:srcRect l="26940" t="1479" r="27036" b="1464"/>
            <a:stretch/>
          </p:blipFill>
          <p:spPr>
            <a:xfrm>
              <a:off x="16811480" y="20988800"/>
              <a:ext cx="1278153" cy="2295677"/>
            </a:xfrm>
            <a:prstGeom prst="rect">
              <a:avLst/>
            </a:prstGeom>
          </p:spPr>
        </p:pic>
        <p:sp>
          <p:nvSpPr>
            <p:cNvPr id="34" name="Rectangle 33"/>
            <p:cNvSpPr/>
            <p:nvPr/>
          </p:nvSpPr>
          <p:spPr>
            <a:xfrm>
              <a:off x="17134232" y="21180623"/>
              <a:ext cx="656700"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5" name="Picture 34" descr="Android-phone.jpg"/>
            <p:cNvPicPr>
              <a:picLocks noChangeAspect="1"/>
            </p:cNvPicPr>
            <p:nvPr/>
          </p:nvPicPr>
          <p:blipFill rotWithShape="1">
            <a:blip r:embed="rId6">
              <a:extLst>
                <a:ext uri="{28A0092B-C50C-407E-A947-70E740481C1C}">
                  <a14:useLocalDpi xmlns:a14="http://schemas.microsoft.com/office/drawing/2010/main" val="0"/>
                </a:ext>
              </a:extLst>
            </a:blip>
            <a:srcRect l="26940" t="1479" r="27036" b="1464"/>
            <a:stretch/>
          </p:blipFill>
          <p:spPr>
            <a:xfrm>
              <a:off x="24271672" y="20988800"/>
              <a:ext cx="1278153" cy="2295677"/>
            </a:xfrm>
            <a:prstGeom prst="rect">
              <a:avLst/>
            </a:prstGeom>
          </p:spPr>
        </p:pic>
        <p:sp>
          <p:nvSpPr>
            <p:cNvPr id="36" name="Rectangle 35"/>
            <p:cNvSpPr/>
            <p:nvPr/>
          </p:nvSpPr>
          <p:spPr>
            <a:xfrm>
              <a:off x="24603594" y="21180623"/>
              <a:ext cx="656700"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7" name="Picture 36" descr="Android-phone.jpg"/>
            <p:cNvPicPr>
              <a:picLocks noChangeAspect="1"/>
            </p:cNvPicPr>
            <p:nvPr/>
          </p:nvPicPr>
          <p:blipFill rotWithShape="1">
            <a:blip r:embed="rId6">
              <a:extLst>
                <a:ext uri="{28A0092B-C50C-407E-A947-70E740481C1C}">
                  <a14:useLocalDpi xmlns:a14="http://schemas.microsoft.com/office/drawing/2010/main" val="0"/>
                </a:ext>
              </a:extLst>
            </a:blip>
            <a:srcRect l="26940" t="1479" r="27036" b="1464"/>
            <a:stretch/>
          </p:blipFill>
          <p:spPr>
            <a:xfrm>
              <a:off x="24271672" y="16898604"/>
              <a:ext cx="1278153" cy="2295677"/>
            </a:xfrm>
            <a:prstGeom prst="rect">
              <a:avLst/>
            </a:prstGeom>
          </p:spPr>
        </p:pic>
        <p:sp>
          <p:nvSpPr>
            <p:cNvPr id="38" name="Rectangle 37"/>
            <p:cNvSpPr/>
            <p:nvPr/>
          </p:nvSpPr>
          <p:spPr>
            <a:xfrm>
              <a:off x="24603594" y="17059096"/>
              <a:ext cx="656700"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39" name="Picture 38" descr="Android-phone.jpg"/>
            <p:cNvPicPr>
              <a:picLocks noChangeAspect="1"/>
            </p:cNvPicPr>
            <p:nvPr/>
          </p:nvPicPr>
          <p:blipFill rotWithShape="1">
            <a:blip r:embed="rId6">
              <a:extLst>
                <a:ext uri="{28A0092B-C50C-407E-A947-70E740481C1C}">
                  <a14:useLocalDpi xmlns:a14="http://schemas.microsoft.com/office/drawing/2010/main" val="0"/>
                </a:ext>
              </a:extLst>
            </a:blip>
            <a:srcRect l="26940" t="1479" r="27036" b="1464"/>
            <a:stretch/>
          </p:blipFill>
          <p:spPr>
            <a:xfrm>
              <a:off x="20662362" y="18884946"/>
              <a:ext cx="1278153" cy="2295677"/>
            </a:xfrm>
            <a:prstGeom prst="rect">
              <a:avLst/>
            </a:prstGeom>
          </p:spPr>
        </p:pic>
        <p:sp>
          <p:nvSpPr>
            <p:cNvPr id="40" name="Rectangle 39"/>
            <p:cNvSpPr/>
            <p:nvPr/>
          </p:nvSpPr>
          <p:spPr>
            <a:xfrm>
              <a:off x="20877137" y="19133346"/>
              <a:ext cx="872655" cy="1200329"/>
            </a:xfrm>
            <a:prstGeom prst="rect">
              <a:avLst/>
            </a:prstGeom>
            <a:noFill/>
          </p:spPr>
          <p:txBody>
            <a:bodyPr wrap="none" lIns="91440" tIns="45720" rIns="91440" bIns="45720">
              <a:spAutoFit/>
            </a:bodyPr>
            <a:lstStyle/>
            <a:p>
              <a:pPr algn="ctr"/>
              <a:r>
                <a:rPr lang="en-US" sz="72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a:t>
              </a:r>
              <a:endParaRPr lang="en-US" sz="72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pic>
        <p:nvPicPr>
          <p:cNvPr id="41" name="Picture 13" descr="MU"/>
          <p:cNvPicPr>
            <a:picLocks noChangeAspect="1" noChangeArrowheads="1"/>
          </p:cNvPicPr>
          <p:nvPr/>
        </p:nvPicPr>
        <p:blipFill>
          <a:blip r:embed="rId7" cstate="print">
            <a:clrChange>
              <a:clrFrom>
                <a:srgbClr val="FDFDFD"/>
              </a:clrFrom>
              <a:clrTo>
                <a:srgbClr val="FDFDFD">
                  <a:alpha val="0"/>
                </a:srgbClr>
              </a:clrTo>
            </a:clrChange>
          </a:blip>
          <a:srcRect/>
          <a:stretch>
            <a:fillRect/>
          </a:stretch>
        </p:blipFill>
        <p:spPr bwMode="auto">
          <a:xfrm>
            <a:off x="1973015" y="1022145"/>
            <a:ext cx="2362201" cy="2575861"/>
          </a:xfrm>
          <a:prstGeom prst="rect">
            <a:avLst/>
          </a:prstGeom>
          <a:noFill/>
          <a:ln w="9525">
            <a:noFill/>
            <a:miter lim="800000"/>
            <a:headEnd/>
            <a:tailEnd/>
          </a:ln>
        </p:spPr>
      </p:pic>
      <p:pic>
        <p:nvPicPr>
          <p:cNvPr id="42" name="Picture 14" descr="NSF_logo"/>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37986587" y="762000"/>
            <a:ext cx="2743200" cy="2743200"/>
          </a:xfrm>
          <a:prstGeom prst="rect">
            <a:avLst/>
          </a:prstGeom>
          <a:noFill/>
          <a:ln w="9525">
            <a:noFill/>
            <a:miter lim="800000"/>
            <a:headEnd/>
            <a:tailEnd/>
          </a:ln>
        </p:spPr>
      </p:pic>
      <p:sp>
        <p:nvSpPr>
          <p:cNvPr id="21" name="TextBox 20"/>
          <p:cNvSpPr txBox="1"/>
          <p:nvPr/>
        </p:nvSpPr>
        <p:spPr>
          <a:xfrm>
            <a:off x="28478732" y="14792395"/>
            <a:ext cx="11981668" cy="11172291"/>
          </a:xfrm>
          <a:prstGeom prst="rect">
            <a:avLst/>
          </a:prstGeom>
          <a:noFill/>
        </p:spPr>
        <p:txBody>
          <a:bodyPr wrap="square" rtlCol="0">
            <a:spAutoFit/>
          </a:bodyPr>
          <a:lstStyle/>
          <a:p>
            <a:r>
              <a:rPr lang="en-US" sz="3600" dirty="0" smtClean="0"/>
              <a:t>The application was developed for Android devices using Eclipse integrated development environment. Devices communicate with each other using Bluetooth file transfer protocol. The master sensor can connect to many slave sensors at a time, up to seven currently. The application must be started when in a lit area, because this first value is used to compare what is light and what is dark for the light sensor. Whenever this initial value or higher is obtained from the light sensor, the slave sensor will take a picture and start recording audio. Every ten seconds, the application will check to see if there is still light being received. If there is light being received, audio will continue to be recorded, and another picture will be taken. Whenever the light sensor stops receiving light, the audio will stop being recorded and if a master sensor is connected via Bluetooth, the data will be sent back to it. A message will also pop up on the slave sensor with the filename and path of the recorded audio. The pictures will be sent to the master sensor also, and will be stored in the same directory.</a:t>
            </a:r>
            <a:endParaRPr lang="en-US" sz="3600" dirty="0"/>
          </a:p>
        </p:txBody>
      </p:sp>
      <p:sp>
        <p:nvSpPr>
          <p:cNvPr id="3" name="TextBox 2"/>
          <p:cNvSpPr txBox="1"/>
          <p:nvPr/>
        </p:nvSpPr>
        <p:spPr>
          <a:xfrm>
            <a:off x="4145226" y="26740120"/>
            <a:ext cx="3315030" cy="1015663"/>
          </a:xfrm>
          <a:prstGeom prst="rect">
            <a:avLst/>
          </a:prstGeom>
          <a:noFill/>
        </p:spPr>
        <p:txBody>
          <a:bodyPr wrap="none" rtlCol="0">
            <a:spAutoFit/>
          </a:bodyPr>
          <a:lstStyle/>
          <a:p>
            <a:r>
              <a:rPr lang="en-US" sz="6000" dirty="0" smtClean="0"/>
              <a:t>Problems</a:t>
            </a:r>
            <a:endParaRPr lang="en-US" sz="6000" dirty="0"/>
          </a:p>
        </p:txBody>
      </p:sp>
      <p:sp>
        <p:nvSpPr>
          <p:cNvPr id="43" name="TextBox 42"/>
          <p:cNvSpPr txBox="1"/>
          <p:nvPr/>
        </p:nvSpPr>
        <p:spPr>
          <a:xfrm>
            <a:off x="13125992" y="26740120"/>
            <a:ext cx="4416594" cy="1015663"/>
          </a:xfrm>
          <a:prstGeom prst="rect">
            <a:avLst/>
          </a:prstGeom>
          <a:noFill/>
        </p:spPr>
        <p:txBody>
          <a:bodyPr wrap="none" rtlCol="0">
            <a:spAutoFit/>
          </a:bodyPr>
          <a:lstStyle/>
          <a:p>
            <a:r>
              <a:rPr lang="en-US" sz="6000" dirty="0" smtClean="0"/>
              <a:t>Future Work</a:t>
            </a:r>
            <a:endParaRPr lang="en-US" sz="6000" dirty="0"/>
          </a:p>
        </p:txBody>
      </p:sp>
      <p:sp>
        <p:nvSpPr>
          <p:cNvPr id="44" name="TextBox 43"/>
          <p:cNvSpPr txBox="1"/>
          <p:nvPr/>
        </p:nvSpPr>
        <p:spPr>
          <a:xfrm>
            <a:off x="22594878" y="26740120"/>
            <a:ext cx="6478456" cy="1015663"/>
          </a:xfrm>
          <a:prstGeom prst="rect">
            <a:avLst/>
          </a:prstGeom>
          <a:noFill/>
        </p:spPr>
        <p:txBody>
          <a:bodyPr wrap="none" rtlCol="0">
            <a:spAutoFit/>
          </a:bodyPr>
          <a:lstStyle/>
          <a:p>
            <a:r>
              <a:rPr lang="en-US" sz="6000" dirty="0" smtClean="0"/>
              <a:t>Acknowledgement</a:t>
            </a:r>
            <a:endParaRPr lang="en-US" sz="6000" dirty="0"/>
          </a:p>
        </p:txBody>
      </p:sp>
      <p:sp>
        <p:nvSpPr>
          <p:cNvPr id="14" name="TextBox 13"/>
          <p:cNvSpPr txBox="1"/>
          <p:nvPr/>
        </p:nvSpPr>
        <p:spPr>
          <a:xfrm>
            <a:off x="21357360" y="28279567"/>
            <a:ext cx="8504780" cy="1754327"/>
          </a:xfrm>
          <a:prstGeom prst="rect">
            <a:avLst/>
          </a:prstGeom>
          <a:noFill/>
        </p:spPr>
        <p:txBody>
          <a:bodyPr wrap="square" rtlCol="0">
            <a:spAutoFit/>
          </a:bodyPr>
          <a:lstStyle/>
          <a:p>
            <a:r>
              <a:rPr lang="en-US" sz="3600" dirty="0" smtClean="0"/>
              <a:t>This undergraduate research project has been funded by the National Science Foundation.</a:t>
            </a:r>
            <a:endParaRPr lang="en-US" sz="3600" dirty="0"/>
          </a:p>
        </p:txBody>
      </p:sp>
      <p:sp>
        <p:nvSpPr>
          <p:cNvPr id="19" name="TextBox 18"/>
          <p:cNvSpPr txBox="1"/>
          <p:nvPr/>
        </p:nvSpPr>
        <p:spPr>
          <a:xfrm>
            <a:off x="2227501" y="28279567"/>
            <a:ext cx="7340471" cy="2308324"/>
          </a:xfrm>
          <a:prstGeom prst="rect">
            <a:avLst/>
          </a:prstGeom>
          <a:noFill/>
        </p:spPr>
        <p:txBody>
          <a:bodyPr wrap="none" rtlCol="0">
            <a:spAutoFit/>
          </a:bodyPr>
          <a:lstStyle/>
          <a:p>
            <a:pPr marL="571500" indent="-571500">
              <a:buFont typeface="Arial"/>
              <a:buChar char="•"/>
            </a:pPr>
            <a:r>
              <a:rPr lang="en-US" sz="3600" dirty="0" smtClean="0"/>
              <a:t>Light sensor is very inconsistent</a:t>
            </a:r>
          </a:p>
          <a:p>
            <a:pPr marL="571500" indent="-571500">
              <a:buFont typeface="Arial"/>
              <a:buChar char="•"/>
            </a:pPr>
            <a:r>
              <a:rPr lang="en-US" sz="3600" dirty="0" smtClean="0"/>
              <a:t>Still has bugs</a:t>
            </a:r>
          </a:p>
          <a:p>
            <a:pPr marL="571500" indent="-571500">
              <a:buFont typeface="Arial"/>
              <a:buChar char="•"/>
            </a:pPr>
            <a:r>
              <a:rPr lang="en-US" sz="3600" dirty="0" smtClean="0"/>
              <a:t>Unclean code structure</a:t>
            </a:r>
          </a:p>
          <a:p>
            <a:pPr marL="571500" indent="-571500">
              <a:buFont typeface="Arial"/>
              <a:buChar char="•"/>
            </a:pPr>
            <a:endParaRPr lang="en-US" sz="3600" dirty="0"/>
          </a:p>
        </p:txBody>
      </p:sp>
      <p:sp>
        <p:nvSpPr>
          <p:cNvPr id="45" name="TextBox 44"/>
          <p:cNvSpPr txBox="1"/>
          <p:nvPr/>
        </p:nvSpPr>
        <p:spPr>
          <a:xfrm>
            <a:off x="10657368" y="28279567"/>
            <a:ext cx="9353843" cy="3416320"/>
          </a:xfrm>
          <a:prstGeom prst="rect">
            <a:avLst/>
          </a:prstGeom>
          <a:noFill/>
        </p:spPr>
        <p:txBody>
          <a:bodyPr wrap="none" rtlCol="0">
            <a:spAutoFit/>
          </a:bodyPr>
          <a:lstStyle/>
          <a:p>
            <a:pPr marL="571500" indent="-571500">
              <a:buFont typeface="Arial"/>
              <a:buChar char="•"/>
            </a:pPr>
            <a:r>
              <a:rPr lang="en-US" sz="3600" dirty="0" smtClean="0"/>
              <a:t>Making the light sensor more reliable</a:t>
            </a:r>
          </a:p>
          <a:p>
            <a:pPr marL="571500" indent="-571500">
              <a:buFont typeface="Arial"/>
              <a:buChar char="•"/>
            </a:pPr>
            <a:r>
              <a:rPr lang="en-US" sz="3600" dirty="0" smtClean="0"/>
              <a:t>Making the interface look better</a:t>
            </a:r>
          </a:p>
          <a:p>
            <a:pPr marL="571500" indent="-571500">
              <a:buFont typeface="Arial"/>
              <a:buChar char="•"/>
            </a:pPr>
            <a:r>
              <a:rPr lang="en-US" sz="3600" dirty="0" smtClean="0"/>
              <a:t>Adding video capture to the slave sensors</a:t>
            </a:r>
          </a:p>
          <a:p>
            <a:pPr marL="571500" indent="-571500">
              <a:buFont typeface="Arial"/>
              <a:buChar char="•"/>
            </a:pPr>
            <a:r>
              <a:rPr lang="en-US" sz="3600" dirty="0" smtClean="0"/>
              <a:t>Fix all bugs</a:t>
            </a:r>
          </a:p>
          <a:p>
            <a:pPr marL="571500" indent="-571500">
              <a:buFont typeface="Arial"/>
              <a:buChar char="•"/>
            </a:pPr>
            <a:r>
              <a:rPr lang="en-US" sz="3600" dirty="0" smtClean="0"/>
              <a:t>Clean up code structure</a:t>
            </a:r>
          </a:p>
          <a:p>
            <a:pPr marL="571500" indent="-571500">
              <a:buFont typeface="Arial"/>
              <a:buChar char="•"/>
            </a:pPr>
            <a:endParaRPr lang="en-US" sz="3600" dirty="0"/>
          </a:p>
        </p:txBody>
      </p:sp>
      <p:sp>
        <p:nvSpPr>
          <p:cNvPr id="46" name="TextBox 45"/>
          <p:cNvSpPr txBox="1"/>
          <p:nvPr/>
        </p:nvSpPr>
        <p:spPr>
          <a:xfrm>
            <a:off x="34694425" y="26708640"/>
            <a:ext cx="2596309" cy="1015663"/>
          </a:xfrm>
          <a:prstGeom prst="rect">
            <a:avLst/>
          </a:prstGeom>
          <a:noFill/>
        </p:spPr>
        <p:txBody>
          <a:bodyPr wrap="none" rtlCol="0">
            <a:spAutoFit/>
          </a:bodyPr>
          <a:lstStyle/>
          <a:p>
            <a:r>
              <a:rPr lang="en-US" sz="6000" dirty="0" smtClean="0"/>
              <a:t>Results</a:t>
            </a:r>
            <a:endParaRPr lang="en-US" sz="6000" dirty="0"/>
          </a:p>
        </p:txBody>
      </p:sp>
      <p:sp>
        <p:nvSpPr>
          <p:cNvPr id="47" name="TextBox 46"/>
          <p:cNvSpPr txBox="1"/>
          <p:nvPr/>
        </p:nvSpPr>
        <p:spPr>
          <a:xfrm>
            <a:off x="31212560" y="28279567"/>
            <a:ext cx="10037040" cy="4524316"/>
          </a:xfrm>
          <a:prstGeom prst="rect">
            <a:avLst/>
          </a:prstGeom>
          <a:noFill/>
        </p:spPr>
        <p:txBody>
          <a:bodyPr wrap="square" rtlCol="0">
            <a:spAutoFit/>
          </a:bodyPr>
          <a:lstStyle/>
          <a:p>
            <a:r>
              <a:rPr lang="en-US" sz="3600" dirty="0" smtClean="0"/>
              <a:t>The results showed that the </a:t>
            </a:r>
            <a:r>
              <a:rPr lang="en-US" sz="3600" dirty="0" smtClean="0"/>
              <a:t>light sensor is extremely finicky and does not work consistently. </a:t>
            </a:r>
            <a:r>
              <a:rPr lang="en-US" sz="3600" dirty="0" smtClean="0"/>
              <a:t>Sitting completely still in one light source, the light sensor brightness will fluctuate. </a:t>
            </a:r>
            <a:r>
              <a:rPr lang="en-US" sz="3600" dirty="0" smtClean="0"/>
              <a:t>When </a:t>
            </a:r>
            <a:r>
              <a:rPr lang="en-US" sz="3600" dirty="0" smtClean="0"/>
              <a:t>the </a:t>
            </a:r>
            <a:r>
              <a:rPr lang="en-US" sz="3600" dirty="0" smtClean="0"/>
              <a:t>application gathers the audio and picture data, sometimes it will fail to capture more pictures. Beyond this, there are still bugs in the code and it is far from perfect.</a:t>
            </a:r>
            <a:endParaRPr lang="en-US" sz="3600" dirty="0"/>
          </a:p>
        </p:txBody>
      </p:sp>
      <p:sp>
        <p:nvSpPr>
          <p:cNvPr id="48" name="TextBox 47"/>
          <p:cNvSpPr txBox="1"/>
          <p:nvPr/>
        </p:nvSpPr>
        <p:spPr>
          <a:xfrm>
            <a:off x="31466559" y="34277238"/>
            <a:ext cx="7225055" cy="3154710"/>
          </a:xfrm>
          <a:prstGeom prst="rect">
            <a:avLst/>
          </a:prstGeom>
          <a:noFill/>
        </p:spPr>
        <p:txBody>
          <a:bodyPr wrap="none" rtlCol="0">
            <a:spAutoFit/>
          </a:bodyPr>
          <a:lstStyle/>
          <a:p>
            <a:r>
              <a:rPr lang="en-US" sz="3600" dirty="0" smtClean="0"/>
              <a:t>Faculty </a:t>
            </a:r>
            <a:r>
              <a:rPr lang="en-US" sz="3600" dirty="0"/>
              <a:t>Mentor: </a:t>
            </a:r>
            <a:r>
              <a:rPr lang="en-US" sz="3600" dirty="0" smtClean="0"/>
              <a:t>Dale Musser</a:t>
            </a:r>
            <a:endParaRPr lang="en-US" sz="3600" dirty="0"/>
          </a:p>
          <a:p>
            <a:r>
              <a:rPr lang="en-US" sz="3600" dirty="0" smtClean="0"/>
              <a:t>Professor: Information Technology</a:t>
            </a:r>
            <a:endParaRPr lang="en-US" sz="3600" dirty="0"/>
          </a:p>
          <a:p>
            <a:r>
              <a:rPr lang="en-US" sz="3600" dirty="0" err="1" smtClean="0"/>
              <a:t>musserda@missouri.edu</a:t>
            </a:r>
            <a:endParaRPr lang="en-US" sz="3600" dirty="0"/>
          </a:p>
          <a:p>
            <a:endParaRPr lang="en-US" dirty="0"/>
          </a:p>
        </p:txBody>
      </p:sp>
    </p:spTree>
    <p:extLst>
      <p:ext uri="{BB962C8B-B14F-4D97-AF65-F5344CB8AC3E}">
        <p14:creationId xmlns:p14="http://schemas.microsoft.com/office/powerpoint/2010/main" val="2846894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Slipstream.thmx</Template>
  <TotalTime>1240</TotalTime>
  <Words>537</Words>
  <Application>Microsoft Macintosh PowerPoint</Application>
  <PresentationFormat>Custom</PresentationFormat>
  <Paragraphs>39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Slipstream</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computersci</dc:creator>
  <cp:lastModifiedBy>computersci</cp:lastModifiedBy>
  <cp:revision>45</cp:revision>
  <dcterms:created xsi:type="dcterms:W3CDTF">2011-07-20T15:44:20Z</dcterms:created>
  <dcterms:modified xsi:type="dcterms:W3CDTF">2011-07-26T15:30:01Z</dcterms:modified>
</cp:coreProperties>
</file>