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57" r:id="rId4"/>
    <p:sldId id="258" r:id="rId5"/>
    <p:sldId id="265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200" dirty="0" smtClean="0"/>
              <a:t>Image Transfer Rate Over Wi-Fi</a:t>
            </a:r>
            <a:endParaRPr lang="en-US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849935598327987"/>
          <c:y val="0.144096847455448"/>
          <c:w val="0.786036502381646"/>
          <c:h val="0.6341821618957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Rate</c:v>
                </c:pt>
              </c:strCache>
            </c:strRef>
          </c:tx>
          <c:invertIfNegative val="0"/>
          <c:trendline>
            <c:name>Average</c:name>
            <c:trendlineType val="linear"/>
            <c:dispRSqr val="0"/>
            <c:dispEq val="0"/>
          </c:trendline>
          <c:cat>
            <c:strRef>
              <c:f>Sheet1!$A$2:$A$21</c:f>
              <c:strCache>
                <c:ptCount val="20"/>
                <c:pt idx="0">
                  <c:v>Test 1</c:v>
                </c:pt>
                <c:pt idx="1">
                  <c:v>Test 2</c:v>
                </c:pt>
                <c:pt idx="2">
                  <c:v>Test 3</c:v>
                </c:pt>
                <c:pt idx="3">
                  <c:v>Test 4</c:v>
                </c:pt>
                <c:pt idx="4">
                  <c:v>Test 5</c:v>
                </c:pt>
                <c:pt idx="5">
                  <c:v>Test 6</c:v>
                </c:pt>
                <c:pt idx="6">
                  <c:v>Test 7</c:v>
                </c:pt>
                <c:pt idx="7">
                  <c:v>Test 8</c:v>
                </c:pt>
                <c:pt idx="8">
                  <c:v>Test 9</c:v>
                </c:pt>
                <c:pt idx="9">
                  <c:v>Test 10</c:v>
                </c:pt>
                <c:pt idx="10">
                  <c:v>Test 11</c:v>
                </c:pt>
                <c:pt idx="11">
                  <c:v>Test 12</c:v>
                </c:pt>
                <c:pt idx="12">
                  <c:v>Test 13</c:v>
                </c:pt>
                <c:pt idx="13">
                  <c:v>Test 14</c:v>
                </c:pt>
                <c:pt idx="14">
                  <c:v>Test 15</c:v>
                </c:pt>
                <c:pt idx="15">
                  <c:v>Test 16</c:v>
                </c:pt>
                <c:pt idx="16">
                  <c:v>Test 17</c:v>
                </c:pt>
                <c:pt idx="17">
                  <c:v>Test 18</c:v>
                </c:pt>
                <c:pt idx="18">
                  <c:v>Test 19</c:v>
                </c:pt>
                <c:pt idx="19">
                  <c:v>Test 20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265.0</c:v>
                </c:pt>
                <c:pt idx="1">
                  <c:v>320.0</c:v>
                </c:pt>
                <c:pt idx="2">
                  <c:v>204.0</c:v>
                </c:pt>
                <c:pt idx="3">
                  <c:v>250.0</c:v>
                </c:pt>
                <c:pt idx="4">
                  <c:v>290.0</c:v>
                </c:pt>
                <c:pt idx="5">
                  <c:v>246.0</c:v>
                </c:pt>
                <c:pt idx="6">
                  <c:v>310.0</c:v>
                </c:pt>
                <c:pt idx="7">
                  <c:v>224.0</c:v>
                </c:pt>
                <c:pt idx="8">
                  <c:v>256.0</c:v>
                </c:pt>
                <c:pt idx="9">
                  <c:v>301.0</c:v>
                </c:pt>
                <c:pt idx="10">
                  <c:v>276.0</c:v>
                </c:pt>
                <c:pt idx="11">
                  <c:v>278.0</c:v>
                </c:pt>
                <c:pt idx="12">
                  <c:v>321.0</c:v>
                </c:pt>
                <c:pt idx="13">
                  <c:v>198.0</c:v>
                </c:pt>
                <c:pt idx="14">
                  <c:v>245.0</c:v>
                </c:pt>
                <c:pt idx="15">
                  <c:v>246.0</c:v>
                </c:pt>
                <c:pt idx="16">
                  <c:v>240.0</c:v>
                </c:pt>
                <c:pt idx="17">
                  <c:v>279.0</c:v>
                </c:pt>
                <c:pt idx="18">
                  <c:v>232.0</c:v>
                </c:pt>
                <c:pt idx="19">
                  <c:v>307.0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700904"/>
        <c:axId val="358705912"/>
      </c:barChart>
      <c:catAx>
        <c:axId val="358700904"/>
        <c:scaling>
          <c:orientation val="minMax"/>
        </c:scaling>
        <c:delete val="0"/>
        <c:axPos val="b"/>
        <c:majorTickMark val="out"/>
        <c:minorTickMark val="none"/>
        <c:tickLblPos val="nextTo"/>
        <c:crossAx val="358705912"/>
        <c:crosses val="autoZero"/>
        <c:auto val="1"/>
        <c:lblAlgn val="ctr"/>
        <c:lblOffset val="100"/>
        <c:noMultiLvlLbl val="0"/>
      </c:catAx>
      <c:valAx>
        <c:axId val="358705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8700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6674115059942"/>
          <c:y val="0.485333589401657"/>
          <c:w val="0.133325884940058"/>
          <c:h val="0.12110256652952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F6A87-57E2-445C-A9CA-518B48B8873E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BEB27-96EA-4F9F-ACF0-E1FDF9AB49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13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BEB27-96EA-4F9F-ACF0-E1FDF9AB491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CA4F5-22C0-4289-A35B-97D2E38C45BF}" type="datetimeFigureOut">
              <a:rPr lang="en-US" smtClean="0"/>
              <a:pPr/>
              <a:t>7/29/11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C5036-A651-452E-891A-5E73D9076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PhotoShare</a:t>
            </a:r>
            <a:r>
              <a:rPr lang="en-US" dirty="0" smtClean="0"/>
              <a:t> </a:t>
            </a:r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Phillip Hanna</a:t>
            </a:r>
          </a:p>
          <a:p>
            <a:r>
              <a:rPr lang="en-US" dirty="0" smtClean="0"/>
              <a:t>Jordan Hull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Screen</a:t>
            </a:r>
            <a:endParaRPr lang="en-US" dirty="0"/>
          </a:p>
        </p:txBody>
      </p:sp>
      <p:pic>
        <p:nvPicPr>
          <p:cNvPr id="5" name="Content Placeholder 4" descr="receivin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4211" y="1600200"/>
            <a:ext cx="2715578" cy="4525963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purpose of this project was to allow users to share images over an ad-hoc network. Android phones currently do not have API support for ad- hoc communication between phones. In this project, rooted Android phones and installed drivers were used that allow users to set up Wi-Fi communication between phones and transfer images. With this Wi-Fi capability, the average user could set up an ad-hoc network and share data with other Android phones using an application downloaded from the Android Market.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3695700" y="26289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Transfer Rate</a:t>
            </a:r>
            <a:br>
              <a:rPr lang="en-US" sz="2400" b="1" dirty="0" smtClean="0"/>
            </a:br>
            <a:r>
              <a:rPr lang="en-US" sz="2400" b="1" dirty="0" smtClean="0"/>
              <a:t>KB/s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381000"/>
          <a:ext cx="8458200" cy="5821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Minimum rate – 198</a:t>
            </a:r>
          </a:p>
          <a:p>
            <a:r>
              <a:rPr lang="en-US" dirty="0" smtClean="0"/>
              <a:t>Maximum rate – 321</a:t>
            </a:r>
          </a:p>
          <a:p>
            <a:r>
              <a:rPr lang="en-US" dirty="0" smtClean="0"/>
              <a:t>Average transfer rate – 264 KB/s</a:t>
            </a:r>
          </a:p>
          <a:p>
            <a:r>
              <a:rPr lang="en-US" smtClean="0"/>
              <a:t>New testing (~1 MB/s)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Implementing multi-hop</a:t>
            </a:r>
          </a:p>
          <a:p>
            <a:r>
              <a:rPr lang="en-US" dirty="0" smtClean="0"/>
              <a:t>Image compression</a:t>
            </a:r>
          </a:p>
          <a:p>
            <a:r>
              <a:rPr lang="en-US" dirty="0" smtClean="0"/>
              <a:t>Automatic IP settings</a:t>
            </a:r>
          </a:p>
          <a:p>
            <a:r>
              <a:rPr lang="en-US" dirty="0" smtClean="0"/>
              <a:t>Security</a:t>
            </a:r>
          </a:p>
          <a:p>
            <a:r>
              <a:rPr lang="en-US" dirty="0" smtClean="0"/>
              <a:t>Sending/Receiving files at the same time</a:t>
            </a:r>
          </a:p>
          <a:p>
            <a:r>
              <a:rPr lang="en-US" dirty="0" smtClean="0"/>
              <a:t>General </a:t>
            </a:r>
            <a:r>
              <a:rPr lang="en-US" dirty="0"/>
              <a:t>s</a:t>
            </a:r>
            <a:r>
              <a:rPr lang="en-US" dirty="0" smtClean="0"/>
              <a:t>tability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961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Screen</a:t>
            </a:r>
            <a:endParaRPr lang="en-US" dirty="0"/>
          </a:p>
        </p:txBody>
      </p:sp>
      <p:pic>
        <p:nvPicPr>
          <p:cNvPr id="4" name="Content Placeholder 3" descr="Connect Screen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600200"/>
            <a:ext cx="2715578" cy="4525963"/>
          </a:xfrm>
        </p:spPr>
      </p:pic>
      <p:pic>
        <p:nvPicPr>
          <p:cNvPr id="5" name="Picture 4" descr="connec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600200"/>
            <a:ext cx="2727960" cy="454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Screen</a:t>
            </a:r>
            <a:endParaRPr lang="en-US" dirty="0"/>
          </a:p>
        </p:txBody>
      </p:sp>
      <p:pic>
        <p:nvPicPr>
          <p:cNvPr id="6" name="Content Placeholder 5" descr="home option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76800" y="1295400"/>
            <a:ext cx="3124200" cy="5207000"/>
          </a:xfrm>
        </p:spPr>
      </p:pic>
      <p:pic>
        <p:nvPicPr>
          <p:cNvPr id="1026" name="Picture 2" descr="C:\Users\GLADOS\Desktop\PhotoShare\contact lis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295400"/>
            <a:ext cx="3108961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Screens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GLADOS\Desktop\PhotoShare\contact option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371600"/>
            <a:ext cx="3124200" cy="5206999"/>
          </a:xfrm>
          <a:prstGeom prst="rect">
            <a:avLst/>
          </a:prstGeom>
          <a:noFill/>
        </p:spPr>
      </p:pic>
      <p:pic>
        <p:nvPicPr>
          <p:cNvPr id="2053" name="Picture 5" descr="C:\Users\GLADOS\Desktop\PhotoShare\gallery hom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371600"/>
            <a:ext cx="3108960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Screens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 descr="C:\Users\GLADOS\Desktop\PhotoShare\sendi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1295400"/>
            <a:ext cx="3048000" cy="5080000"/>
          </a:xfrm>
          <a:prstGeom prst="rect">
            <a:avLst/>
          </a:prstGeom>
          <a:noFill/>
        </p:spPr>
      </p:pic>
      <p:pic>
        <p:nvPicPr>
          <p:cNvPr id="3076" name="Picture 4" descr="C:\Users\GLADOS\Desktop\PhotoShare\gallery folder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295400"/>
            <a:ext cx="3048000" cy="5079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174</Words>
  <Application>Microsoft Macintosh PowerPoint</Application>
  <PresentationFormat>On-screen Show (4:3)</PresentationFormat>
  <Paragraphs>25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PhotoShare Application</vt:lpstr>
      <vt:lpstr>Abstract</vt:lpstr>
      <vt:lpstr>Transfer Rate KB/s</vt:lpstr>
      <vt:lpstr>Test Results</vt:lpstr>
      <vt:lpstr>Future Work</vt:lpstr>
      <vt:lpstr>Connection Screen</vt:lpstr>
      <vt:lpstr>Contact Screen</vt:lpstr>
      <vt:lpstr>Sending Screens</vt:lpstr>
      <vt:lpstr>Sending Screens</vt:lpstr>
      <vt:lpstr>Receiving Screen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GLaDOS</dc:creator>
  <cp:lastModifiedBy>computersci</cp:lastModifiedBy>
  <cp:revision>45</cp:revision>
  <dcterms:created xsi:type="dcterms:W3CDTF">2011-07-17T17:59:29Z</dcterms:created>
  <dcterms:modified xsi:type="dcterms:W3CDTF">2011-07-29T14:35:28Z</dcterms:modified>
</cp:coreProperties>
</file>